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32FD8E-AFE2-4E01-9FD6-83C7C678EB37}" v="110" dt="2025-05-22T17:08:28.0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5" d="100"/>
          <a:sy n="75" d="100"/>
        </p:scale>
        <p:origin x="82"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RIC YOUNGOUA TCHONGOUE Marcel" userId="64f8ff35-4735-49b2-ab3c-83e1f5290e3e" providerId="ADAL" clId="{E732FD8E-AFE2-4E01-9FD6-83C7C678EB37}"/>
    <pc:docChg chg="custSel modSld">
      <pc:chgData name="ERIC YOUNGOUA TCHONGOUE Marcel" userId="64f8ff35-4735-49b2-ab3c-83e1f5290e3e" providerId="ADAL" clId="{E732FD8E-AFE2-4E01-9FD6-83C7C678EB37}" dt="2025-05-22T17:11:01.517" v="1232" actId="732"/>
      <pc:docMkLst>
        <pc:docMk/>
      </pc:docMkLst>
      <pc:sldChg chg="addSp delSp modSp mod setBg">
        <pc:chgData name="ERIC YOUNGOUA TCHONGOUE Marcel" userId="64f8ff35-4735-49b2-ab3c-83e1f5290e3e" providerId="ADAL" clId="{E732FD8E-AFE2-4E01-9FD6-83C7C678EB37}" dt="2025-05-22T17:08:07.437" v="1153"/>
        <pc:sldMkLst>
          <pc:docMk/>
          <pc:sldMk cId="321661717" sldId="258"/>
        </pc:sldMkLst>
        <pc:spChg chg="mod">
          <ac:chgData name="ERIC YOUNGOUA TCHONGOUE Marcel" userId="64f8ff35-4735-49b2-ab3c-83e1f5290e3e" providerId="ADAL" clId="{E732FD8E-AFE2-4E01-9FD6-83C7C678EB37}" dt="2025-05-22T17:07:12.421" v="1103" actId="26606"/>
          <ac:spMkLst>
            <pc:docMk/>
            <pc:sldMk cId="321661717" sldId="258"/>
            <ac:spMk id="2" creationId="{34839BB4-A3E1-0C06-D852-33CB32BC39A3}"/>
          </ac:spMkLst>
        </pc:spChg>
        <pc:spChg chg="del mod">
          <ac:chgData name="ERIC YOUNGOUA TCHONGOUE Marcel" userId="64f8ff35-4735-49b2-ab3c-83e1f5290e3e" providerId="ADAL" clId="{E732FD8E-AFE2-4E01-9FD6-83C7C678EB37}" dt="2025-05-22T17:07:12.421" v="1103" actId="26606"/>
          <ac:spMkLst>
            <pc:docMk/>
            <pc:sldMk cId="321661717" sldId="258"/>
            <ac:spMk id="3" creationId="{D9BE5F99-4AF6-D1AF-2622-11C1A48657BD}"/>
          </ac:spMkLst>
        </pc:spChg>
        <pc:spChg chg="add">
          <ac:chgData name="ERIC YOUNGOUA TCHONGOUE Marcel" userId="64f8ff35-4735-49b2-ab3c-83e1f5290e3e" providerId="ADAL" clId="{E732FD8E-AFE2-4E01-9FD6-83C7C678EB37}" dt="2025-05-22T17:07:12.421" v="1103" actId="26606"/>
          <ac:spMkLst>
            <pc:docMk/>
            <pc:sldMk cId="321661717" sldId="258"/>
            <ac:spMk id="9" creationId="{04213918-F1EB-4BCE-BE23-F5E9851EE05C}"/>
          </ac:spMkLst>
        </pc:spChg>
        <pc:spChg chg="add">
          <ac:chgData name="ERIC YOUNGOUA TCHONGOUE Marcel" userId="64f8ff35-4735-49b2-ab3c-83e1f5290e3e" providerId="ADAL" clId="{E732FD8E-AFE2-4E01-9FD6-83C7C678EB37}" dt="2025-05-22T17:07:12.421" v="1103" actId="26606"/>
          <ac:spMkLst>
            <pc:docMk/>
            <pc:sldMk cId="321661717" sldId="258"/>
            <ac:spMk id="11" creationId="{2062E862-C7F7-4CA1-B929-D0B75F5E9FB9}"/>
          </ac:spMkLst>
        </pc:spChg>
        <pc:graphicFrameChg chg="add">
          <ac:chgData name="ERIC YOUNGOUA TCHONGOUE Marcel" userId="64f8ff35-4735-49b2-ab3c-83e1f5290e3e" providerId="ADAL" clId="{E732FD8E-AFE2-4E01-9FD6-83C7C678EB37}" dt="2025-05-22T17:07:12.421" v="1103" actId="26606"/>
          <ac:graphicFrameMkLst>
            <pc:docMk/>
            <pc:sldMk cId="321661717" sldId="258"/>
            <ac:graphicFrameMk id="5" creationId="{8B9D0EB6-EF99-9E8B-E537-8DBC1F9FB932}"/>
          </ac:graphicFrameMkLst>
        </pc:graphicFrameChg>
      </pc:sldChg>
      <pc:sldChg chg="modSp mod">
        <pc:chgData name="ERIC YOUNGOUA TCHONGOUE Marcel" userId="64f8ff35-4735-49b2-ab3c-83e1f5290e3e" providerId="ADAL" clId="{E732FD8E-AFE2-4E01-9FD6-83C7C678EB37}" dt="2025-05-22T17:11:01.517" v="1232" actId="732"/>
        <pc:sldMkLst>
          <pc:docMk/>
          <pc:sldMk cId="769158725" sldId="262"/>
        </pc:sldMkLst>
        <pc:picChg chg="mod modCrop">
          <ac:chgData name="ERIC YOUNGOUA TCHONGOUE Marcel" userId="64f8ff35-4735-49b2-ab3c-83e1f5290e3e" providerId="ADAL" clId="{E732FD8E-AFE2-4E01-9FD6-83C7C678EB37}" dt="2025-05-22T17:11:01.517" v="1232" actId="732"/>
          <ac:picMkLst>
            <pc:docMk/>
            <pc:sldMk cId="769158725" sldId="262"/>
            <ac:picMk id="5" creationId="{D9ACEE06-04A8-390C-7FFF-A7DB77248DAB}"/>
          </ac:picMkLst>
        </pc:picChg>
      </pc:sldChg>
      <pc:sldChg chg="addSp delSp modSp mod setBg">
        <pc:chgData name="ERIC YOUNGOUA TCHONGOUE Marcel" userId="64f8ff35-4735-49b2-ab3c-83e1f5290e3e" providerId="ADAL" clId="{E732FD8E-AFE2-4E01-9FD6-83C7C678EB37}" dt="2025-05-22T17:08:28.007" v="1214"/>
        <pc:sldMkLst>
          <pc:docMk/>
          <pc:sldMk cId="187208863" sldId="264"/>
        </pc:sldMkLst>
        <pc:spChg chg="mod">
          <ac:chgData name="ERIC YOUNGOUA TCHONGOUE Marcel" userId="64f8ff35-4735-49b2-ab3c-83e1f5290e3e" providerId="ADAL" clId="{E732FD8E-AFE2-4E01-9FD6-83C7C678EB37}" dt="2025-05-22T17:07:23.606" v="1104" actId="26606"/>
          <ac:spMkLst>
            <pc:docMk/>
            <pc:sldMk cId="187208863" sldId="264"/>
            <ac:spMk id="2" creationId="{13135E05-0EC7-F695-15F7-894CA6A77814}"/>
          </ac:spMkLst>
        </pc:spChg>
        <pc:spChg chg="del mod">
          <ac:chgData name="ERIC YOUNGOUA TCHONGOUE Marcel" userId="64f8ff35-4735-49b2-ab3c-83e1f5290e3e" providerId="ADAL" clId="{E732FD8E-AFE2-4E01-9FD6-83C7C678EB37}" dt="2025-05-22T17:07:23.606" v="1104" actId="26606"/>
          <ac:spMkLst>
            <pc:docMk/>
            <pc:sldMk cId="187208863" sldId="264"/>
            <ac:spMk id="3" creationId="{9DE0C80A-BA5B-0773-D4AE-E906880A6FBC}"/>
          </ac:spMkLst>
        </pc:spChg>
        <pc:spChg chg="add">
          <ac:chgData name="ERIC YOUNGOUA TCHONGOUE Marcel" userId="64f8ff35-4735-49b2-ab3c-83e1f5290e3e" providerId="ADAL" clId="{E732FD8E-AFE2-4E01-9FD6-83C7C678EB37}" dt="2025-05-22T17:07:23.606" v="1104" actId="26606"/>
          <ac:spMkLst>
            <pc:docMk/>
            <pc:sldMk cId="187208863" sldId="264"/>
            <ac:spMk id="9" creationId="{4E17AA97-89A7-45C1-B813-BFF6C23D79E1}"/>
          </ac:spMkLst>
        </pc:spChg>
        <pc:spChg chg="add">
          <ac:chgData name="ERIC YOUNGOUA TCHONGOUE Marcel" userId="64f8ff35-4735-49b2-ab3c-83e1f5290e3e" providerId="ADAL" clId="{E732FD8E-AFE2-4E01-9FD6-83C7C678EB37}" dt="2025-05-22T17:07:23.606" v="1104" actId="26606"/>
          <ac:spMkLst>
            <pc:docMk/>
            <pc:sldMk cId="187208863" sldId="264"/>
            <ac:spMk id="11" creationId="{33AC4FE1-D370-43A6-96C5-076716BB1E76}"/>
          </ac:spMkLst>
        </pc:spChg>
        <pc:spChg chg="add">
          <ac:chgData name="ERIC YOUNGOUA TCHONGOUE Marcel" userId="64f8ff35-4735-49b2-ab3c-83e1f5290e3e" providerId="ADAL" clId="{E732FD8E-AFE2-4E01-9FD6-83C7C678EB37}" dt="2025-05-22T17:07:23.606" v="1104" actId="26606"/>
          <ac:spMkLst>
            <pc:docMk/>
            <pc:sldMk cId="187208863" sldId="264"/>
            <ac:spMk id="13" creationId="{4A3D569D-D3A6-49CA-A483-291E95DACA14}"/>
          </ac:spMkLst>
        </pc:spChg>
        <pc:graphicFrameChg chg="add">
          <ac:chgData name="ERIC YOUNGOUA TCHONGOUE Marcel" userId="64f8ff35-4735-49b2-ab3c-83e1f5290e3e" providerId="ADAL" clId="{E732FD8E-AFE2-4E01-9FD6-83C7C678EB37}" dt="2025-05-22T17:07:23.606" v="1104" actId="26606"/>
          <ac:graphicFrameMkLst>
            <pc:docMk/>
            <pc:sldMk cId="187208863" sldId="264"/>
            <ac:graphicFrameMk id="5" creationId="{86A53672-6CDD-1B11-7C5D-8EAB1B338D92}"/>
          </ac:graphicFrameMkLst>
        </pc:graphicFrameChg>
      </pc:sldChg>
    </pc:docChg>
  </pc:docChgLst>
</pc:chgInfo>
</file>

<file path=ppt/diagrams/_rels/data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rawing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44407F-8A61-466D-A4AF-D7B7431B9CAF}"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553B3A92-EDC4-4925-8FF7-96493395F499}">
      <dgm:prSet/>
      <dgm:spPr/>
      <dgm:t>
        <a:bodyPr/>
        <a:lstStyle/>
        <a:p>
          <a:r>
            <a:rPr lang="fr-FR"/>
            <a:t>Introduction</a:t>
          </a:r>
          <a:endParaRPr lang="en-US"/>
        </a:p>
      </dgm:t>
    </dgm:pt>
    <dgm:pt modelId="{A24DE8E0-E775-48EF-B19B-4F9197053F7A}" type="parTrans" cxnId="{12DA7B68-FC17-4D2A-A9D8-1B54FDE3D8D1}">
      <dgm:prSet/>
      <dgm:spPr/>
      <dgm:t>
        <a:bodyPr/>
        <a:lstStyle/>
        <a:p>
          <a:endParaRPr lang="en-US"/>
        </a:p>
      </dgm:t>
    </dgm:pt>
    <dgm:pt modelId="{43737FE5-0CAE-436C-8B21-F524D3D80875}" type="sibTrans" cxnId="{12DA7B68-FC17-4D2A-A9D8-1B54FDE3D8D1}">
      <dgm:prSet/>
      <dgm:spPr/>
      <dgm:t>
        <a:bodyPr/>
        <a:lstStyle/>
        <a:p>
          <a:endParaRPr lang="en-US"/>
        </a:p>
      </dgm:t>
    </dgm:pt>
    <dgm:pt modelId="{3491CFAD-8485-46D4-8454-B62D486562F1}">
      <dgm:prSet/>
      <dgm:spPr/>
      <dgm:t>
        <a:bodyPr/>
        <a:lstStyle/>
        <a:p>
          <a:r>
            <a:rPr lang="fr-FR"/>
            <a:t>Used langages</a:t>
          </a:r>
          <a:endParaRPr lang="en-US"/>
        </a:p>
      </dgm:t>
    </dgm:pt>
    <dgm:pt modelId="{7B00A7C3-7BEE-4B89-80F2-64989C80FD40}" type="parTrans" cxnId="{18430F6C-1519-40EF-ABE7-F3E8446632A3}">
      <dgm:prSet/>
      <dgm:spPr/>
      <dgm:t>
        <a:bodyPr/>
        <a:lstStyle/>
        <a:p>
          <a:endParaRPr lang="en-US"/>
        </a:p>
      </dgm:t>
    </dgm:pt>
    <dgm:pt modelId="{1B21FD17-69EE-43A3-AE2A-08DC98BC8FB6}" type="sibTrans" cxnId="{18430F6C-1519-40EF-ABE7-F3E8446632A3}">
      <dgm:prSet/>
      <dgm:spPr/>
      <dgm:t>
        <a:bodyPr/>
        <a:lstStyle/>
        <a:p>
          <a:endParaRPr lang="en-US"/>
        </a:p>
      </dgm:t>
    </dgm:pt>
    <dgm:pt modelId="{C24D512B-CE43-473C-A3AC-9692F7BD961B}">
      <dgm:prSet/>
      <dgm:spPr/>
      <dgm:t>
        <a:bodyPr/>
        <a:lstStyle/>
        <a:p>
          <a:r>
            <a:rPr lang="fr-FR"/>
            <a:t>Discover</a:t>
          </a:r>
          <a:endParaRPr lang="en-US"/>
        </a:p>
      </dgm:t>
    </dgm:pt>
    <dgm:pt modelId="{75C0009B-390E-4C2B-8D7F-522F3AD30F29}" type="parTrans" cxnId="{A6B67CF5-04DC-41A3-ADDC-E2862B915616}">
      <dgm:prSet/>
      <dgm:spPr/>
      <dgm:t>
        <a:bodyPr/>
        <a:lstStyle/>
        <a:p>
          <a:endParaRPr lang="en-US"/>
        </a:p>
      </dgm:t>
    </dgm:pt>
    <dgm:pt modelId="{CD7C9C7D-A86E-48AC-A958-37FC1C88BD03}" type="sibTrans" cxnId="{A6B67CF5-04DC-41A3-ADDC-E2862B915616}">
      <dgm:prSet/>
      <dgm:spPr/>
      <dgm:t>
        <a:bodyPr/>
        <a:lstStyle/>
        <a:p>
          <a:endParaRPr lang="en-US"/>
        </a:p>
      </dgm:t>
    </dgm:pt>
    <dgm:pt modelId="{4B9A193F-371B-4C6D-BE71-68AA9E76C312}">
      <dgm:prSet/>
      <dgm:spPr/>
      <dgm:t>
        <a:bodyPr/>
        <a:lstStyle/>
        <a:p>
          <a:r>
            <a:rPr lang="fr-FR"/>
            <a:t>Tasks répartition</a:t>
          </a:r>
          <a:endParaRPr lang="en-US"/>
        </a:p>
      </dgm:t>
    </dgm:pt>
    <dgm:pt modelId="{7C8C7EE8-520C-402D-9D97-14E700C4A750}" type="parTrans" cxnId="{28D9649E-713F-4A99-B4EA-C390EA59F43E}">
      <dgm:prSet/>
      <dgm:spPr/>
      <dgm:t>
        <a:bodyPr/>
        <a:lstStyle/>
        <a:p>
          <a:endParaRPr lang="en-US"/>
        </a:p>
      </dgm:t>
    </dgm:pt>
    <dgm:pt modelId="{55C8D817-7C50-4B9B-91E5-B7756D4CF885}" type="sibTrans" cxnId="{28D9649E-713F-4A99-B4EA-C390EA59F43E}">
      <dgm:prSet/>
      <dgm:spPr/>
      <dgm:t>
        <a:bodyPr/>
        <a:lstStyle/>
        <a:p>
          <a:endParaRPr lang="en-US"/>
        </a:p>
      </dgm:t>
    </dgm:pt>
    <dgm:pt modelId="{BDC7BF6C-FB94-4C41-8E61-5F3373ADEF51}">
      <dgm:prSet/>
      <dgm:spPr/>
      <dgm:t>
        <a:bodyPr/>
        <a:lstStyle/>
        <a:p>
          <a:r>
            <a:rPr lang="fr-FR"/>
            <a:t>Futures updates</a:t>
          </a:r>
          <a:endParaRPr lang="en-US"/>
        </a:p>
      </dgm:t>
    </dgm:pt>
    <dgm:pt modelId="{AD76D934-FB7D-4405-AC81-882FCBF07E6B}" type="parTrans" cxnId="{461CD96A-BDF4-40CD-AD0D-86D2F65A4F6B}">
      <dgm:prSet/>
      <dgm:spPr/>
      <dgm:t>
        <a:bodyPr/>
        <a:lstStyle/>
        <a:p>
          <a:endParaRPr lang="en-US"/>
        </a:p>
      </dgm:t>
    </dgm:pt>
    <dgm:pt modelId="{7192F142-30F0-45A1-A1B5-8EDC12E7B384}" type="sibTrans" cxnId="{461CD96A-BDF4-40CD-AD0D-86D2F65A4F6B}">
      <dgm:prSet/>
      <dgm:spPr/>
      <dgm:t>
        <a:bodyPr/>
        <a:lstStyle/>
        <a:p>
          <a:endParaRPr lang="en-US"/>
        </a:p>
      </dgm:t>
    </dgm:pt>
    <dgm:pt modelId="{AD45CE59-4F57-4D39-AA05-5B188DB37F26}">
      <dgm:prSet/>
      <dgm:spPr/>
      <dgm:t>
        <a:bodyPr/>
        <a:lstStyle/>
        <a:p>
          <a:r>
            <a:rPr lang="fr-FR"/>
            <a:t>Conclusion</a:t>
          </a:r>
          <a:endParaRPr lang="en-US"/>
        </a:p>
      </dgm:t>
    </dgm:pt>
    <dgm:pt modelId="{59E5467D-49EF-478D-B554-92147F6A7BEA}" type="parTrans" cxnId="{6EE97796-1A6A-4ECF-8455-09CDBC9DFB8B}">
      <dgm:prSet/>
      <dgm:spPr/>
      <dgm:t>
        <a:bodyPr/>
        <a:lstStyle/>
        <a:p>
          <a:endParaRPr lang="en-US"/>
        </a:p>
      </dgm:t>
    </dgm:pt>
    <dgm:pt modelId="{C0E58692-F972-4C8F-8B68-99044AF63662}" type="sibTrans" cxnId="{6EE97796-1A6A-4ECF-8455-09CDBC9DFB8B}">
      <dgm:prSet/>
      <dgm:spPr/>
      <dgm:t>
        <a:bodyPr/>
        <a:lstStyle/>
        <a:p>
          <a:endParaRPr lang="en-US"/>
        </a:p>
      </dgm:t>
    </dgm:pt>
    <dgm:pt modelId="{ED8010BB-C3EB-45B1-94F6-B9FE47DF065A}" type="pres">
      <dgm:prSet presAssocID="{EA44407F-8A61-466D-A4AF-D7B7431B9CAF}" presName="linear" presStyleCnt="0">
        <dgm:presLayoutVars>
          <dgm:animLvl val="lvl"/>
          <dgm:resizeHandles val="exact"/>
        </dgm:presLayoutVars>
      </dgm:prSet>
      <dgm:spPr/>
    </dgm:pt>
    <dgm:pt modelId="{5F5C3AD5-DF59-439F-987A-8EDAD27DAE2A}" type="pres">
      <dgm:prSet presAssocID="{553B3A92-EDC4-4925-8FF7-96493395F499}" presName="parentText" presStyleLbl="node1" presStyleIdx="0" presStyleCnt="6">
        <dgm:presLayoutVars>
          <dgm:chMax val="0"/>
          <dgm:bulletEnabled val="1"/>
        </dgm:presLayoutVars>
      </dgm:prSet>
      <dgm:spPr/>
    </dgm:pt>
    <dgm:pt modelId="{60817388-0454-47F0-A938-9BE59C20614F}" type="pres">
      <dgm:prSet presAssocID="{43737FE5-0CAE-436C-8B21-F524D3D80875}" presName="spacer" presStyleCnt="0"/>
      <dgm:spPr/>
    </dgm:pt>
    <dgm:pt modelId="{EE3B6AA3-2CBF-4028-81BE-2AEBE95B0F14}" type="pres">
      <dgm:prSet presAssocID="{3491CFAD-8485-46D4-8454-B62D486562F1}" presName="parentText" presStyleLbl="node1" presStyleIdx="1" presStyleCnt="6">
        <dgm:presLayoutVars>
          <dgm:chMax val="0"/>
          <dgm:bulletEnabled val="1"/>
        </dgm:presLayoutVars>
      </dgm:prSet>
      <dgm:spPr/>
    </dgm:pt>
    <dgm:pt modelId="{AAF797A6-FAB2-4AE3-AD9B-596AB971906E}" type="pres">
      <dgm:prSet presAssocID="{1B21FD17-69EE-43A3-AE2A-08DC98BC8FB6}" presName="spacer" presStyleCnt="0"/>
      <dgm:spPr/>
    </dgm:pt>
    <dgm:pt modelId="{542DDB8E-D08A-4DA3-AF23-802E34B54C6F}" type="pres">
      <dgm:prSet presAssocID="{C24D512B-CE43-473C-A3AC-9692F7BD961B}" presName="parentText" presStyleLbl="node1" presStyleIdx="2" presStyleCnt="6">
        <dgm:presLayoutVars>
          <dgm:chMax val="0"/>
          <dgm:bulletEnabled val="1"/>
        </dgm:presLayoutVars>
      </dgm:prSet>
      <dgm:spPr/>
    </dgm:pt>
    <dgm:pt modelId="{1368F246-D47D-4376-B7B8-BC2218C2B450}" type="pres">
      <dgm:prSet presAssocID="{CD7C9C7D-A86E-48AC-A958-37FC1C88BD03}" presName="spacer" presStyleCnt="0"/>
      <dgm:spPr/>
    </dgm:pt>
    <dgm:pt modelId="{98FADAC4-0BEE-43E2-86F6-35AC16ECC3BB}" type="pres">
      <dgm:prSet presAssocID="{4B9A193F-371B-4C6D-BE71-68AA9E76C312}" presName="parentText" presStyleLbl="node1" presStyleIdx="3" presStyleCnt="6">
        <dgm:presLayoutVars>
          <dgm:chMax val="0"/>
          <dgm:bulletEnabled val="1"/>
        </dgm:presLayoutVars>
      </dgm:prSet>
      <dgm:spPr/>
    </dgm:pt>
    <dgm:pt modelId="{DEDBED64-2B81-4F8F-9F67-AD785BE4EC98}" type="pres">
      <dgm:prSet presAssocID="{55C8D817-7C50-4B9B-91E5-B7756D4CF885}" presName="spacer" presStyleCnt="0"/>
      <dgm:spPr/>
    </dgm:pt>
    <dgm:pt modelId="{AE43A4BE-8C2E-4F97-970D-936E9B564D1C}" type="pres">
      <dgm:prSet presAssocID="{BDC7BF6C-FB94-4C41-8E61-5F3373ADEF51}" presName="parentText" presStyleLbl="node1" presStyleIdx="4" presStyleCnt="6">
        <dgm:presLayoutVars>
          <dgm:chMax val="0"/>
          <dgm:bulletEnabled val="1"/>
        </dgm:presLayoutVars>
      </dgm:prSet>
      <dgm:spPr/>
    </dgm:pt>
    <dgm:pt modelId="{262A5D38-D553-4ECA-A972-844B71CF2182}" type="pres">
      <dgm:prSet presAssocID="{7192F142-30F0-45A1-A1B5-8EDC12E7B384}" presName="spacer" presStyleCnt="0"/>
      <dgm:spPr/>
    </dgm:pt>
    <dgm:pt modelId="{A8D0F35C-6510-478B-A6FA-C03CBEEBFDAE}" type="pres">
      <dgm:prSet presAssocID="{AD45CE59-4F57-4D39-AA05-5B188DB37F26}" presName="parentText" presStyleLbl="node1" presStyleIdx="5" presStyleCnt="6">
        <dgm:presLayoutVars>
          <dgm:chMax val="0"/>
          <dgm:bulletEnabled val="1"/>
        </dgm:presLayoutVars>
      </dgm:prSet>
      <dgm:spPr/>
    </dgm:pt>
  </dgm:ptLst>
  <dgm:cxnLst>
    <dgm:cxn modelId="{61F33633-E595-4590-ACB9-257E509D726B}" type="presOf" srcId="{3491CFAD-8485-46D4-8454-B62D486562F1}" destId="{EE3B6AA3-2CBF-4028-81BE-2AEBE95B0F14}" srcOrd="0" destOrd="0" presId="urn:microsoft.com/office/officeart/2005/8/layout/vList2"/>
    <dgm:cxn modelId="{12DA7B68-FC17-4D2A-A9D8-1B54FDE3D8D1}" srcId="{EA44407F-8A61-466D-A4AF-D7B7431B9CAF}" destId="{553B3A92-EDC4-4925-8FF7-96493395F499}" srcOrd="0" destOrd="0" parTransId="{A24DE8E0-E775-48EF-B19B-4F9197053F7A}" sibTransId="{43737FE5-0CAE-436C-8B21-F524D3D80875}"/>
    <dgm:cxn modelId="{461CD96A-BDF4-40CD-AD0D-86D2F65A4F6B}" srcId="{EA44407F-8A61-466D-A4AF-D7B7431B9CAF}" destId="{BDC7BF6C-FB94-4C41-8E61-5F3373ADEF51}" srcOrd="4" destOrd="0" parTransId="{AD76D934-FB7D-4405-AC81-882FCBF07E6B}" sibTransId="{7192F142-30F0-45A1-A1B5-8EDC12E7B384}"/>
    <dgm:cxn modelId="{18430F6C-1519-40EF-ABE7-F3E8446632A3}" srcId="{EA44407F-8A61-466D-A4AF-D7B7431B9CAF}" destId="{3491CFAD-8485-46D4-8454-B62D486562F1}" srcOrd="1" destOrd="0" parTransId="{7B00A7C3-7BEE-4B89-80F2-64989C80FD40}" sibTransId="{1B21FD17-69EE-43A3-AE2A-08DC98BC8FB6}"/>
    <dgm:cxn modelId="{7A9C554D-40DF-4D6E-A947-323B6882AB90}" type="presOf" srcId="{4B9A193F-371B-4C6D-BE71-68AA9E76C312}" destId="{98FADAC4-0BEE-43E2-86F6-35AC16ECC3BB}" srcOrd="0" destOrd="0" presId="urn:microsoft.com/office/officeart/2005/8/layout/vList2"/>
    <dgm:cxn modelId="{8DD41E5A-33D4-4358-88F9-516ABD78A565}" type="presOf" srcId="{553B3A92-EDC4-4925-8FF7-96493395F499}" destId="{5F5C3AD5-DF59-439F-987A-8EDAD27DAE2A}" srcOrd="0" destOrd="0" presId="urn:microsoft.com/office/officeart/2005/8/layout/vList2"/>
    <dgm:cxn modelId="{6EE97796-1A6A-4ECF-8455-09CDBC9DFB8B}" srcId="{EA44407F-8A61-466D-A4AF-D7B7431B9CAF}" destId="{AD45CE59-4F57-4D39-AA05-5B188DB37F26}" srcOrd="5" destOrd="0" parTransId="{59E5467D-49EF-478D-B554-92147F6A7BEA}" sibTransId="{C0E58692-F972-4C8F-8B68-99044AF63662}"/>
    <dgm:cxn modelId="{28D9649E-713F-4A99-B4EA-C390EA59F43E}" srcId="{EA44407F-8A61-466D-A4AF-D7B7431B9CAF}" destId="{4B9A193F-371B-4C6D-BE71-68AA9E76C312}" srcOrd="3" destOrd="0" parTransId="{7C8C7EE8-520C-402D-9D97-14E700C4A750}" sibTransId="{55C8D817-7C50-4B9B-91E5-B7756D4CF885}"/>
    <dgm:cxn modelId="{831A96AC-34AD-4D28-A406-EA90260A2D42}" type="presOf" srcId="{AD45CE59-4F57-4D39-AA05-5B188DB37F26}" destId="{A8D0F35C-6510-478B-A6FA-C03CBEEBFDAE}" srcOrd="0" destOrd="0" presId="urn:microsoft.com/office/officeart/2005/8/layout/vList2"/>
    <dgm:cxn modelId="{83F6C4BA-C80C-4E8F-8D19-B3E0E3B7A69D}" type="presOf" srcId="{EA44407F-8A61-466D-A4AF-D7B7431B9CAF}" destId="{ED8010BB-C3EB-45B1-94F6-B9FE47DF065A}" srcOrd="0" destOrd="0" presId="urn:microsoft.com/office/officeart/2005/8/layout/vList2"/>
    <dgm:cxn modelId="{3F3322C9-45C8-49D3-9F18-4053FC890DEE}" type="presOf" srcId="{C24D512B-CE43-473C-A3AC-9692F7BD961B}" destId="{542DDB8E-D08A-4DA3-AF23-802E34B54C6F}" srcOrd="0" destOrd="0" presId="urn:microsoft.com/office/officeart/2005/8/layout/vList2"/>
    <dgm:cxn modelId="{7F69DAE7-EB9A-4476-9C3F-0B5400D5E1E9}" type="presOf" srcId="{BDC7BF6C-FB94-4C41-8E61-5F3373ADEF51}" destId="{AE43A4BE-8C2E-4F97-970D-936E9B564D1C}" srcOrd="0" destOrd="0" presId="urn:microsoft.com/office/officeart/2005/8/layout/vList2"/>
    <dgm:cxn modelId="{A6B67CF5-04DC-41A3-ADDC-E2862B915616}" srcId="{EA44407F-8A61-466D-A4AF-D7B7431B9CAF}" destId="{C24D512B-CE43-473C-A3AC-9692F7BD961B}" srcOrd="2" destOrd="0" parTransId="{75C0009B-390E-4C2B-8D7F-522F3AD30F29}" sibTransId="{CD7C9C7D-A86E-48AC-A958-37FC1C88BD03}"/>
    <dgm:cxn modelId="{A0C05087-D245-4A8B-BC8D-50FA09B8892D}" type="presParOf" srcId="{ED8010BB-C3EB-45B1-94F6-B9FE47DF065A}" destId="{5F5C3AD5-DF59-439F-987A-8EDAD27DAE2A}" srcOrd="0" destOrd="0" presId="urn:microsoft.com/office/officeart/2005/8/layout/vList2"/>
    <dgm:cxn modelId="{5C968B91-1BF8-4827-A38F-1C4D90BB4C10}" type="presParOf" srcId="{ED8010BB-C3EB-45B1-94F6-B9FE47DF065A}" destId="{60817388-0454-47F0-A938-9BE59C20614F}" srcOrd="1" destOrd="0" presId="urn:microsoft.com/office/officeart/2005/8/layout/vList2"/>
    <dgm:cxn modelId="{FE012D64-45B4-4A30-8348-1239B4EC749A}" type="presParOf" srcId="{ED8010BB-C3EB-45B1-94F6-B9FE47DF065A}" destId="{EE3B6AA3-2CBF-4028-81BE-2AEBE95B0F14}" srcOrd="2" destOrd="0" presId="urn:microsoft.com/office/officeart/2005/8/layout/vList2"/>
    <dgm:cxn modelId="{B690AB76-E814-4F70-8BBB-606DD405A7CA}" type="presParOf" srcId="{ED8010BB-C3EB-45B1-94F6-B9FE47DF065A}" destId="{AAF797A6-FAB2-4AE3-AD9B-596AB971906E}" srcOrd="3" destOrd="0" presId="urn:microsoft.com/office/officeart/2005/8/layout/vList2"/>
    <dgm:cxn modelId="{05CDD90D-A8B8-4D76-8797-60C2675B44D8}" type="presParOf" srcId="{ED8010BB-C3EB-45B1-94F6-B9FE47DF065A}" destId="{542DDB8E-D08A-4DA3-AF23-802E34B54C6F}" srcOrd="4" destOrd="0" presId="urn:microsoft.com/office/officeart/2005/8/layout/vList2"/>
    <dgm:cxn modelId="{19D8DD0D-DE69-486A-B8E8-5C9F56D405D3}" type="presParOf" srcId="{ED8010BB-C3EB-45B1-94F6-B9FE47DF065A}" destId="{1368F246-D47D-4376-B7B8-BC2218C2B450}" srcOrd="5" destOrd="0" presId="urn:microsoft.com/office/officeart/2005/8/layout/vList2"/>
    <dgm:cxn modelId="{1DD7EFAF-F2ED-4C30-8F72-00324FEB571A}" type="presParOf" srcId="{ED8010BB-C3EB-45B1-94F6-B9FE47DF065A}" destId="{98FADAC4-0BEE-43E2-86F6-35AC16ECC3BB}" srcOrd="6" destOrd="0" presId="urn:microsoft.com/office/officeart/2005/8/layout/vList2"/>
    <dgm:cxn modelId="{8CB5C755-28DC-4D55-9493-05BAEF03E9AD}" type="presParOf" srcId="{ED8010BB-C3EB-45B1-94F6-B9FE47DF065A}" destId="{DEDBED64-2B81-4F8F-9F67-AD785BE4EC98}" srcOrd="7" destOrd="0" presId="urn:microsoft.com/office/officeart/2005/8/layout/vList2"/>
    <dgm:cxn modelId="{6234697A-9F0B-4FFB-9290-A912B895C68F}" type="presParOf" srcId="{ED8010BB-C3EB-45B1-94F6-B9FE47DF065A}" destId="{AE43A4BE-8C2E-4F97-970D-936E9B564D1C}" srcOrd="8" destOrd="0" presId="urn:microsoft.com/office/officeart/2005/8/layout/vList2"/>
    <dgm:cxn modelId="{E1EB2D21-5F4D-4F1B-A043-A911B5CD05C8}" type="presParOf" srcId="{ED8010BB-C3EB-45B1-94F6-B9FE47DF065A}" destId="{262A5D38-D553-4ECA-A972-844B71CF2182}" srcOrd="9" destOrd="0" presId="urn:microsoft.com/office/officeart/2005/8/layout/vList2"/>
    <dgm:cxn modelId="{B74E8ED2-EAF0-4719-9ED8-948D010917AB}" type="presParOf" srcId="{ED8010BB-C3EB-45B1-94F6-B9FE47DF065A}" destId="{A8D0F35C-6510-478B-A6FA-C03CBEEBFDAE}"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D66A634-9552-4448-9820-63FC80D4286A}"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D701172F-6E0B-4F17-8FBD-64B040172EB4}">
      <dgm:prSet/>
      <dgm:spPr/>
      <dgm:t>
        <a:bodyPr/>
        <a:lstStyle/>
        <a:p>
          <a:r>
            <a:rPr lang="fr-FR"/>
            <a:t>During this project, we tried to bring more attention to our country Cameroon and some personalities that made it famous through their various achievements.</a:t>
          </a:r>
          <a:endParaRPr lang="en-US"/>
        </a:p>
      </dgm:t>
    </dgm:pt>
    <dgm:pt modelId="{4D472A6D-7D82-4F12-9C35-BF884D5F5F26}" type="parTrans" cxnId="{D7038B0F-2228-44B0-886E-6B5AA9F5D908}">
      <dgm:prSet/>
      <dgm:spPr/>
      <dgm:t>
        <a:bodyPr/>
        <a:lstStyle/>
        <a:p>
          <a:endParaRPr lang="en-US"/>
        </a:p>
      </dgm:t>
    </dgm:pt>
    <dgm:pt modelId="{29244074-C375-4ECD-AE81-5211939C2096}" type="sibTrans" cxnId="{D7038B0F-2228-44B0-886E-6B5AA9F5D908}">
      <dgm:prSet/>
      <dgm:spPr/>
      <dgm:t>
        <a:bodyPr/>
        <a:lstStyle/>
        <a:p>
          <a:endParaRPr lang="en-US"/>
        </a:p>
      </dgm:t>
    </dgm:pt>
    <dgm:pt modelId="{5F85D738-714F-472A-91C0-56FCDD2665C6}">
      <dgm:prSet/>
      <dgm:spPr/>
      <dgm:t>
        <a:bodyPr/>
        <a:lstStyle/>
        <a:p>
          <a:r>
            <a:rPr lang="fr-FR"/>
            <a:t>We used our knowledge in web programming in general, and more specifically in HTML,CSS and JAVASCRIPT.</a:t>
          </a:r>
          <a:endParaRPr lang="en-US"/>
        </a:p>
      </dgm:t>
    </dgm:pt>
    <dgm:pt modelId="{A5142BE9-2E0C-4B02-A13A-38E7B25163AC}" type="parTrans" cxnId="{27D8488A-935F-40B3-A397-0656AFB5C776}">
      <dgm:prSet/>
      <dgm:spPr/>
      <dgm:t>
        <a:bodyPr/>
        <a:lstStyle/>
        <a:p>
          <a:endParaRPr lang="en-US"/>
        </a:p>
      </dgm:t>
    </dgm:pt>
    <dgm:pt modelId="{0AF3067E-7197-4F0B-9F06-5BE35A46FE99}" type="sibTrans" cxnId="{27D8488A-935F-40B3-A397-0656AFB5C776}">
      <dgm:prSet/>
      <dgm:spPr/>
      <dgm:t>
        <a:bodyPr/>
        <a:lstStyle/>
        <a:p>
          <a:endParaRPr lang="en-US"/>
        </a:p>
      </dgm:t>
    </dgm:pt>
    <dgm:pt modelId="{F78B7706-1D63-4887-ACE1-AEDBEF56C376}">
      <dgm:prSet/>
      <dgm:spPr/>
      <dgm:t>
        <a:bodyPr/>
        <a:lstStyle/>
        <a:p>
          <a:r>
            <a:rPr lang="fr-FR"/>
            <a:t>In the following slides we are going to present our work.</a:t>
          </a:r>
          <a:endParaRPr lang="en-US"/>
        </a:p>
      </dgm:t>
    </dgm:pt>
    <dgm:pt modelId="{5B5E1A2D-16A9-4B4A-87F4-8F27AB2A4FEE}" type="parTrans" cxnId="{6F53BC8D-E165-43FA-885D-DA565241DBE0}">
      <dgm:prSet/>
      <dgm:spPr/>
      <dgm:t>
        <a:bodyPr/>
        <a:lstStyle/>
        <a:p>
          <a:endParaRPr lang="en-US"/>
        </a:p>
      </dgm:t>
    </dgm:pt>
    <dgm:pt modelId="{E2BB87FB-C25E-4E35-86FB-FE6995887049}" type="sibTrans" cxnId="{6F53BC8D-E165-43FA-885D-DA565241DBE0}">
      <dgm:prSet/>
      <dgm:spPr/>
      <dgm:t>
        <a:bodyPr/>
        <a:lstStyle/>
        <a:p>
          <a:endParaRPr lang="en-US"/>
        </a:p>
      </dgm:t>
    </dgm:pt>
    <dgm:pt modelId="{BA635FCB-64B4-4833-BA28-6CB0C9AB3DD9}" type="pres">
      <dgm:prSet presAssocID="{BD66A634-9552-4448-9820-63FC80D4286A}" presName="hierChild1" presStyleCnt="0">
        <dgm:presLayoutVars>
          <dgm:chPref val="1"/>
          <dgm:dir/>
          <dgm:animOne val="branch"/>
          <dgm:animLvl val="lvl"/>
          <dgm:resizeHandles/>
        </dgm:presLayoutVars>
      </dgm:prSet>
      <dgm:spPr/>
    </dgm:pt>
    <dgm:pt modelId="{A8C0FEF4-40EC-4903-9CE5-4AE25586C29D}" type="pres">
      <dgm:prSet presAssocID="{D701172F-6E0B-4F17-8FBD-64B040172EB4}" presName="hierRoot1" presStyleCnt="0"/>
      <dgm:spPr/>
    </dgm:pt>
    <dgm:pt modelId="{853B729A-5A03-4EB7-9C07-C6F993B7999B}" type="pres">
      <dgm:prSet presAssocID="{D701172F-6E0B-4F17-8FBD-64B040172EB4}" presName="composite" presStyleCnt="0"/>
      <dgm:spPr/>
    </dgm:pt>
    <dgm:pt modelId="{681A4D5F-3FB5-47DA-B371-F756994830FB}" type="pres">
      <dgm:prSet presAssocID="{D701172F-6E0B-4F17-8FBD-64B040172EB4}" presName="background" presStyleLbl="node0" presStyleIdx="0" presStyleCnt="3"/>
      <dgm:spPr/>
    </dgm:pt>
    <dgm:pt modelId="{E4C25C75-B083-441A-8CC8-3076E73FA676}" type="pres">
      <dgm:prSet presAssocID="{D701172F-6E0B-4F17-8FBD-64B040172EB4}" presName="text" presStyleLbl="fgAcc0" presStyleIdx="0" presStyleCnt="3">
        <dgm:presLayoutVars>
          <dgm:chPref val="3"/>
        </dgm:presLayoutVars>
      </dgm:prSet>
      <dgm:spPr/>
    </dgm:pt>
    <dgm:pt modelId="{282B1E13-D91A-476A-9190-50464E400A1D}" type="pres">
      <dgm:prSet presAssocID="{D701172F-6E0B-4F17-8FBD-64B040172EB4}" presName="hierChild2" presStyleCnt="0"/>
      <dgm:spPr/>
    </dgm:pt>
    <dgm:pt modelId="{061FE42C-ECCF-4DBF-AF4C-169546E6394D}" type="pres">
      <dgm:prSet presAssocID="{5F85D738-714F-472A-91C0-56FCDD2665C6}" presName="hierRoot1" presStyleCnt="0"/>
      <dgm:spPr/>
    </dgm:pt>
    <dgm:pt modelId="{738BD7A9-E9CF-4349-A688-6924226136D3}" type="pres">
      <dgm:prSet presAssocID="{5F85D738-714F-472A-91C0-56FCDD2665C6}" presName="composite" presStyleCnt="0"/>
      <dgm:spPr/>
    </dgm:pt>
    <dgm:pt modelId="{32C0DD6B-ACAA-4161-9788-D269F888DC90}" type="pres">
      <dgm:prSet presAssocID="{5F85D738-714F-472A-91C0-56FCDD2665C6}" presName="background" presStyleLbl="node0" presStyleIdx="1" presStyleCnt="3"/>
      <dgm:spPr/>
    </dgm:pt>
    <dgm:pt modelId="{C9A3DCDE-FDED-46BF-BA89-75A6EF5D6670}" type="pres">
      <dgm:prSet presAssocID="{5F85D738-714F-472A-91C0-56FCDD2665C6}" presName="text" presStyleLbl="fgAcc0" presStyleIdx="1" presStyleCnt="3">
        <dgm:presLayoutVars>
          <dgm:chPref val="3"/>
        </dgm:presLayoutVars>
      </dgm:prSet>
      <dgm:spPr/>
    </dgm:pt>
    <dgm:pt modelId="{90BF780A-1ED6-4D9F-8D6D-2C4877D76D74}" type="pres">
      <dgm:prSet presAssocID="{5F85D738-714F-472A-91C0-56FCDD2665C6}" presName="hierChild2" presStyleCnt="0"/>
      <dgm:spPr/>
    </dgm:pt>
    <dgm:pt modelId="{A9F2ABC4-68D9-4EB2-9891-1FBC3DD7FA3C}" type="pres">
      <dgm:prSet presAssocID="{F78B7706-1D63-4887-ACE1-AEDBEF56C376}" presName="hierRoot1" presStyleCnt="0"/>
      <dgm:spPr/>
    </dgm:pt>
    <dgm:pt modelId="{169D76DD-658C-4D5A-B235-3A079970A2DC}" type="pres">
      <dgm:prSet presAssocID="{F78B7706-1D63-4887-ACE1-AEDBEF56C376}" presName="composite" presStyleCnt="0"/>
      <dgm:spPr/>
    </dgm:pt>
    <dgm:pt modelId="{D4405F8B-64DE-42C5-ADE6-0647B9B6F9BA}" type="pres">
      <dgm:prSet presAssocID="{F78B7706-1D63-4887-ACE1-AEDBEF56C376}" presName="background" presStyleLbl="node0" presStyleIdx="2" presStyleCnt="3"/>
      <dgm:spPr/>
    </dgm:pt>
    <dgm:pt modelId="{01BF2372-924C-40A0-9754-32A575AD7D6B}" type="pres">
      <dgm:prSet presAssocID="{F78B7706-1D63-4887-ACE1-AEDBEF56C376}" presName="text" presStyleLbl="fgAcc0" presStyleIdx="2" presStyleCnt="3">
        <dgm:presLayoutVars>
          <dgm:chPref val="3"/>
        </dgm:presLayoutVars>
      </dgm:prSet>
      <dgm:spPr/>
    </dgm:pt>
    <dgm:pt modelId="{4700A73D-97BA-4F4B-B3A6-B840C0D2EA81}" type="pres">
      <dgm:prSet presAssocID="{F78B7706-1D63-4887-ACE1-AEDBEF56C376}" presName="hierChild2" presStyleCnt="0"/>
      <dgm:spPr/>
    </dgm:pt>
  </dgm:ptLst>
  <dgm:cxnLst>
    <dgm:cxn modelId="{D5D9130A-34A3-4B4E-A6C2-35D9A8B5E073}" type="presOf" srcId="{BD66A634-9552-4448-9820-63FC80D4286A}" destId="{BA635FCB-64B4-4833-BA28-6CB0C9AB3DD9}" srcOrd="0" destOrd="0" presId="urn:microsoft.com/office/officeart/2005/8/layout/hierarchy1"/>
    <dgm:cxn modelId="{2895410D-3B28-4486-9DC3-EE640556404C}" type="presOf" srcId="{5F85D738-714F-472A-91C0-56FCDD2665C6}" destId="{C9A3DCDE-FDED-46BF-BA89-75A6EF5D6670}" srcOrd="0" destOrd="0" presId="urn:microsoft.com/office/officeart/2005/8/layout/hierarchy1"/>
    <dgm:cxn modelId="{D7038B0F-2228-44B0-886E-6B5AA9F5D908}" srcId="{BD66A634-9552-4448-9820-63FC80D4286A}" destId="{D701172F-6E0B-4F17-8FBD-64B040172EB4}" srcOrd="0" destOrd="0" parTransId="{4D472A6D-7D82-4F12-9C35-BF884D5F5F26}" sibTransId="{29244074-C375-4ECD-AE81-5211939C2096}"/>
    <dgm:cxn modelId="{853AD32D-987F-4A8B-A7B7-00182F55EF1D}" type="presOf" srcId="{D701172F-6E0B-4F17-8FBD-64B040172EB4}" destId="{E4C25C75-B083-441A-8CC8-3076E73FA676}" srcOrd="0" destOrd="0" presId="urn:microsoft.com/office/officeart/2005/8/layout/hierarchy1"/>
    <dgm:cxn modelId="{27D8488A-935F-40B3-A397-0656AFB5C776}" srcId="{BD66A634-9552-4448-9820-63FC80D4286A}" destId="{5F85D738-714F-472A-91C0-56FCDD2665C6}" srcOrd="1" destOrd="0" parTransId="{A5142BE9-2E0C-4B02-A13A-38E7B25163AC}" sibTransId="{0AF3067E-7197-4F0B-9F06-5BE35A46FE99}"/>
    <dgm:cxn modelId="{6F53BC8D-E165-43FA-885D-DA565241DBE0}" srcId="{BD66A634-9552-4448-9820-63FC80D4286A}" destId="{F78B7706-1D63-4887-ACE1-AEDBEF56C376}" srcOrd="2" destOrd="0" parTransId="{5B5E1A2D-16A9-4B4A-87F4-8F27AB2A4FEE}" sibTransId="{E2BB87FB-C25E-4E35-86FB-FE6995887049}"/>
    <dgm:cxn modelId="{241EF7C0-7137-46B5-BAF8-C8CAC341B3D8}" type="presOf" srcId="{F78B7706-1D63-4887-ACE1-AEDBEF56C376}" destId="{01BF2372-924C-40A0-9754-32A575AD7D6B}" srcOrd="0" destOrd="0" presId="urn:microsoft.com/office/officeart/2005/8/layout/hierarchy1"/>
    <dgm:cxn modelId="{0B273095-02F5-465F-A5AE-CB800982F271}" type="presParOf" srcId="{BA635FCB-64B4-4833-BA28-6CB0C9AB3DD9}" destId="{A8C0FEF4-40EC-4903-9CE5-4AE25586C29D}" srcOrd="0" destOrd="0" presId="urn:microsoft.com/office/officeart/2005/8/layout/hierarchy1"/>
    <dgm:cxn modelId="{044BC4DE-785C-4021-AC9F-AD1AC0CA8D43}" type="presParOf" srcId="{A8C0FEF4-40EC-4903-9CE5-4AE25586C29D}" destId="{853B729A-5A03-4EB7-9C07-C6F993B7999B}" srcOrd="0" destOrd="0" presId="urn:microsoft.com/office/officeart/2005/8/layout/hierarchy1"/>
    <dgm:cxn modelId="{BDBA44E4-DD4A-4AF4-A24B-D0C163C5D5B2}" type="presParOf" srcId="{853B729A-5A03-4EB7-9C07-C6F993B7999B}" destId="{681A4D5F-3FB5-47DA-B371-F756994830FB}" srcOrd="0" destOrd="0" presId="urn:microsoft.com/office/officeart/2005/8/layout/hierarchy1"/>
    <dgm:cxn modelId="{FA4EE92D-9D76-4162-99C3-23CC21E20463}" type="presParOf" srcId="{853B729A-5A03-4EB7-9C07-C6F993B7999B}" destId="{E4C25C75-B083-441A-8CC8-3076E73FA676}" srcOrd="1" destOrd="0" presId="urn:microsoft.com/office/officeart/2005/8/layout/hierarchy1"/>
    <dgm:cxn modelId="{E8C7512B-65BE-4ABF-90DD-12ADD2BF699F}" type="presParOf" srcId="{A8C0FEF4-40EC-4903-9CE5-4AE25586C29D}" destId="{282B1E13-D91A-476A-9190-50464E400A1D}" srcOrd="1" destOrd="0" presId="urn:microsoft.com/office/officeart/2005/8/layout/hierarchy1"/>
    <dgm:cxn modelId="{1A36C8AE-4EC3-4D5E-B19E-37D82458BD6F}" type="presParOf" srcId="{BA635FCB-64B4-4833-BA28-6CB0C9AB3DD9}" destId="{061FE42C-ECCF-4DBF-AF4C-169546E6394D}" srcOrd="1" destOrd="0" presId="urn:microsoft.com/office/officeart/2005/8/layout/hierarchy1"/>
    <dgm:cxn modelId="{3CDC1F90-B302-4723-A67F-104AA81279B8}" type="presParOf" srcId="{061FE42C-ECCF-4DBF-AF4C-169546E6394D}" destId="{738BD7A9-E9CF-4349-A688-6924226136D3}" srcOrd="0" destOrd="0" presId="urn:microsoft.com/office/officeart/2005/8/layout/hierarchy1"/>
    <dgm:cxn modelId="{FDF072B8-2536-4382-8313-F0D4F1CFDF0B}" type="presParOf" srcId="{738BD7A9-E9CF-4349-A688-6924226136D3}" destId="{32C0DD6B-ACAA-4161-9788-D269F888DC90}" srcOrd="0" destOrd="0" presId="urn:microsoft.com/office/officeart/2005/8/layout/hierarchy1"/>
    <dgm:cxn modelId="{1D594AE2-D290-4C12-B8C9-5FFF8814C6D3}" type="presParOf" srcId="{738BD7A9-E9CF-4349-A688-6924226136D3}" destId="{C9A3DCDE-FDED-46BF-BA89-75A6EF5D6670}" srcOrd="1" destOrd="0" presId="urn:microsoft.com/office/officeart/2005/8/layout/hierarchy1"/>
    <dgm:cxn modelId="{BF6FDDE3-6CBB-4E83-BF90-1579A76F0D4E}" type="presParOf" srcId="{061FE42C-ECCF-4DBF-AF4C-169546E6394D}" destId="{90BF780A-1ED6-4D9F-8D6D-2C4877D76D74}" srcOrd="1" destOrd="0" presId="urn:microsoft.com/office/officeart/2005/8/layout/hierarchy1"/>
    <dgm:cxn modelId="{AE7FAA14-1AC6-4F17-AD0D-38AB92CD1AD1}" type="presParOf" srcId="{BA635FCB-64B4-4833-BA28-6CB0C9AB3DD9}" destId="{A9F2ABC4-68D9-4EB2-9891-1FBC3DD7FA3C}" srcOrd="2" destOrd="0" presId="urn:microsoft.com/office/officeart/2005/8/layout/hierarchy1"/>
    <dgm:cxn modelId="{2C970867-17D6-437E-9FB5-482FE1CC236C}" type="presParOf" srcId="{A9F2ABC4-68D9-4EB2-9891-1FBC3DD7FA3C}" destId="{169D76DD-658C-4D5A-B235-3A079970A2DC}" srcOrd="0" destOrd="0" presId="urn:microsoft.com/office/officeart/2005/8/layout/hierarchy1"/>
    <dgm:cxn modelId="{DD62AE5A-5913-44A2-8094-0C2A864C8C41}" type="presParOf" srcId="{169D76DD-658C-4D5A-B235-3A079970A2DC}" destId="{D4405F8B-64DE-42C5-ADE6-0647B9B6F9BA}" srcOrd="0" destOrd="0" presId="urn:microsoft.com/office/officeart/2005/8/layout/hierarchy1"/>
    <dgm:cxn modelId="{F47511B6-CDDF-4219-9CF7-97F54231F152}" type="presParOf" srcId="{169D76DD-658C-4D5A-B235-3A079970A2DC}" destId="{01BF2372-924C-40A0-9754-32A575AD7D6B}" srcOrd="1" destOrd="0" presId="urn:microsoft.com/office/officeart/2005/8/layout/hierarchy1"/>
    <dgm:cxn modelId="{305DA916-E5DE-4D0E-AD26-984BAC96F402}" type="presParOf" srcId="{A9F2ABC4-68D9-4EB2-9891-1FBC3DD7FA3C}" destId="{4700A73D-97BA-4F4B-B3A6-B840C0D2EA81}"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31272E8-B7CA-4069-967D-6571C86FAB64}"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BA99373A-F309-4430-B308-28CDF322FA38}">
      <dgm:prSet/>
      <dgm:spPr/>
      <dgm:t>
        <a:bodyPr/>
        <a:lstStyle/>
        <a:p>
          <a:r>
            <a:rPr lang="fr-FR"/>
            <a:t>Upgrade the responsivity of  the code</a:t>
          </a:r>
          <a:endParaRPr lang="en-US"/>
        </a:p>
      </dgm:t>
    </dgm:pt>
    <dgm:pt modelId="{592B164C-147D-4B2A-AD96-39D850D34C48}" type="parTrans" cxnId="{058E9717-875E-4F17-A16A-FAE38C936006}">
      <dgm:prSet/>
      <dgm:spPr/>
      <dgm:t>
        <a:bodyPr/>
        <a:lstStyle/>
        <a:p>
          <a:endParaRPr lang="en-US"/>
        </a:p>
      </dgm:t>
    </dgm:pt>
    <dgm:pt modelId="{536BB616-DCCA-4C55-A2B3-8BA9D1120D5F}" type="sibTrans" cxnId="{058E9717-875E-4F17-A16A-FAE38C936006}">
      <dgm:prSet/>
      <dgm:spPr/>
      <dgm:t>
        <a:bodyPr/>
        <a:lstStyle/>
        <a:p>
          <a:endParaRPr lang="en-US"/>
        </a:p>
      </dgm:t>
    </dgm:pt>
    <dgm:pt modelId="{4083AD81-A3B5-4894-ACE3-C5060B34ACC7}">
      <dgm:prSet/>
      <dgm:spPr/>
      <dgm:t>
        <a:bodyPr/>
        <a:lstStyle/>
        <a:p>
          <a:r>
            <a:rPr lang="fr-FR"/>
            <a:t>Hone the accessibility</a:t>
          </a:r>
          <a:endParaRPr lang="en-US"/>
        </a:p>
      </dgm:t>
    </dgm:pt>
    <dgm:pt modelId="{44698932-46FA-4EFE-B648-3B9E88D30B35}" type="parTrans" cxnId="{401C54BF-D5AB-4EE4-A677-19A1DFDD57E2}">
      <dgm:prSet/>
      <dgm:spPr/>
      <dgm:t>
        <a:bodyPr/>
        <a:lstStyle/>
        <a:p>
          <a:endParaRPr lang="en-US"/>
        </a:p>
      </dgm:t>
    </dgm:pt>
    <dgm:pt modelId="{6CF1BBAD-2676-4743-9804-09536984B95B}" type="sibTrans" cxnId="{401C54BF-D5AB-4EE4-A677-19A1DFDD57E2}">
      <dgm:prSet/>
      <dgm:spPr/>
      <dgm:t>
        <a:bodyPr/>
        <a:lstStyle/>
        <a:p>
          <a:endParaRPr lang="en-US"/>
        </a:p>
      </dgm:t>
    </dgm:pt>
    <dgm:pt modelId="{379670EF-91ED-4EA7-B355-0F3E2A3DF0A4}">
      <dgm:prSet/>
      <dgm:spPr/>
      <dgm:t>
        <a:bodyPr/>
        <a:lstStyle/>
        <a:p>
          <a:r>
            <a:rPr lang="fr-FR"/>
            <a:t>Add others sections and more questions</a:t>
          </a:r>
          <a:endParaRPr lang="en-US"/>
        </a:p>
      </dgm:t>
    </dgm:pt>
    <dgm:pt modelId="{D6744B3A-EFED-414A-A0E9-E175129CA42D}" type="parTrans" cxnId="{5AF5BB78-86B7-4B30-959E-419083FF1229}">
      <dgm:prSet/>
      <dgm:spPr/>
      <dgm:t>
        <a:bodyPr/>
        <a:lstStyle/>
        <a:p>
          <a:endParaRPr lang="en-US"/>
        </a:p>
      </dgm:t>
    </dgm:pt>
    <dgm:pt modelId="{284BF6A3-0D70-46C8-B96A-D9F7016C6A94}" type="sibTrans" cxnId="{5AF5BB78-86B7-4B30-959E-419083FF1229}">
      <dgm:prSet/>
      <dgm:spPr/>
      <dgm:t>
        <a:bodyPr/>
        <a:lstStyle/>
        <a:p>
          <a:endParaRPr lang="en-US"/>
        </a:p>
      </dgm:t>
    </dgm:pt>
    <dgm:pt modelId="{7FDD99FC-4278-4146-8C77-41DAED14D8B9}">
      <dgm:prSet/>
      <dgm:spPr/>
      <dgm:t>
        <a:bodyPr/>
        <a:lstStyle/>
        <a:p>
          <a:r>
            <a:rPr lang="fr-FR"/>
            <a:t>Separate the Quizz’s part of the rest of the page</a:t>
          </a:r>
          <a:endParaRPr lang="en-US"/>
        </a:p>
      </dgm:t>
    </dgm:pt>
    <dgm:pt modelId="{C1294329-1089-4A7B-8910-E48811726333}" type="parTrans" cxnId="{C6240D3F-9DDD-4500-9AF0-465A8C0EAB88}">
      <dgm:prSet/>
      <dgm:spPr/>
      <dgm:t>
        <a:bodyPr/>
        <a:lstStyle/>
        <a:p>
          <a:endParaRPr lang="en-US"/>
        </a:p>
      </dgm:t>
    </dgm:pt>
    <dgm:pt modelId="{4FD63D5D-A9C2-4472-88C9-6B2F3F0625E1}" type="sibTrans" cxnId="{C6240D3F-9DDD-4500-9AF0-465A8C0EAB88}">
      <dgm:prSet/>
      <dgm:spPr/>
      <dgm:t>
        <a:bodyPr/>
        <a:lstStyle/>
        <a:p>
          <a:endParaRPr lang="en-US"/>
        </a:p>
      </dgm:t>
    </dgm:pt>
    <dgm:pt modelId="{8629A929-7D3A-435F-A54F-069100218352}">
      <dgm:prSet/>
      <dgm:spPr/>
      <dgm:t>
        <a:bodyPr/>
        <a:lstStyle/>
        <a:p>
          <a:r>
            <a:rPr lang="fr-FR"/>
            <a:t>Add more interactive elements and use them more wisely</a:t>
          </a:r>
          <a:endParaRPr lang="en-US"/>
        </a:p>
      </dgm:t>
    </dgm:pt>
    <dgm:pt modelId="{62A0DB67-3DB5-4FAF-96FA-DFF1481088EB}" type="parTrans" cxnId="{230ECBB8-595C-4104-A326-2FB207EC9025}">
      <dgm:prSet/>
      <dgm:spPr/>
      <dgm:t>
        <a:bodyPr/>
        <a:lstStyle/>
        <a:p>
          <a:endParaRPr lang="en-US"/>
        </a:p>
      </dgm:t>
    </dgm:pt>
    <dgm:pt modelId="{44C0B804-7C90-4746-822A-C8CD617F0234}" type="sibTrans" cxnId="{230ECBB8-595C-4104-A326-2FB207EC9025}">
      <dgm:prSet/>
      <dgm:spPr/>
      <dgm:t>
        <a:bodyPr/>
        <a:lstStyle/>
        <a:p>
          <a:endParaRPr lang="en-US"/>
        </a:p>
      </dgm:t>
    </dgm:pt>
    <dgm:pt modelId="{6F2C7FF5-04C8-4E49-B172-0263B16CDFCA}">
      <dgm:prSet/>
      <dgm:spPr/>
      <dgm:t>
        <a:bodyPr/>
        <a:lstStyle/>
        <a:p>
          <a:r>
            <a:rPr lang="fr-FR"/>
            <a:t>Add a database and host the site</a:t>
          </a:r>
          <a:endParaRPr lang="en-US"/>
        </a:p>
      </dgm:t>
    </dgm:pt>
    <dgm:pt modelId="{3E5D6DA6-B2EB-4946-9952-0980B59A1A92}" type="parTrans" cxnId="{691DF885-BF36-4519-B74B-9AEF6F27CC69}">
      <dgm:prSet/>
      <dgm:spPr/>
      <dgm:t>
        <a:bodyPr/>
        <a:lstStyle/>
        <a:p>
          <a:endParaRPr lang="en-US"/>
        </a:p>
      </dgm:t>
    </dgm:pt>
    <dgm:pt modelId="{3B2949BD-51AD-46CA-B46C-7B9336261A3B}" type="sibTrans" cxnId="{691DF885-BF36-4519-B74B-9AEF6F27CC69}">
      <dgm:prSet/>
      <dgm:spPr/>
      <dgm:t>
        <a:bodyPr/>
        <a:lstStyle/>
        <a:p>
          <a:endParaRPr lang="en-US"/>
        </a:p>
      </dgm:t>
    </dgm:pt>
    <dgm:pt modelId="{127791B2-941D-4AEE-BA3D-980353EA4A8B}">
      <dgm:prSet/>
      <dgm:spPr/>
      <dgm:t>
        <a:bodyPr/>
        <a:lstStyle/>
        <a:p>
          <a:r>
            <a:rPr lang="fr-FR"/>
            <a:t>Use AI to purpose a destination based on the preferences of the user</a:t>
          </a:r>
          <a:endParaRPr lang="en-US"/>
        </a:p>
      </dgm:t>
    </dgm:pt>
    <dgm:pt modelId="{E558FB6B-0948-400E-812F-AC5F53E7FA78}" type="parTrans" cxnId="{C784541A-55DF-42FC-B13E-61972483A12F}">
      <dgm:prSet/>
      <dgm:spPr/>
      <dgm:t>
        <a:bodyPr/>
        <a:lstStyle/>
        <a:p>
          <a:endParaRPr lang="en-US"/>
        </a:p>
      </dgm:t>
    </dgm:pt>
    <dgm:pt modelId="{B4E375C0-8E54-4076-938F-BD26E9461C4C}" type="sibTrans" cxnId="{C784541A-55DF-42FC-B13E-61972483A12F}">
      <dgm:prSet/>
      <dgm:spPr/>
      <dgm:t>
        <a:bodyPr/>
        <a:lstStyle/>
        <a:p>
          <a:endParaRPr lang="en-US"/>
        </a:p>
      </dgm:t>
    </dgm:pt>
    <dgm:pt modelId="{A46EC065-552D-4A6B-A5EB-F08BC7569FBA}" type="pres">
      <dgm:prSet presAssocID="{031272E8-B7CA-4069-967D-6571C86FAB64}" presName="vert0" presStyleCnt="0">
        <dgm:presLayoutVars>
          <dgm:dir/>
          <dgm:animOne val="branch"/>
          <dgm:animLvl val="lvl"/>
        </dgm:presLayoutVars>
      </dgm:prSet>
      <dgm:spPr/>
    </dgm:pt>
    <dgm:pt modelId="{8AFFC3CF-7A31-4DFD-AE5A-0E9141B2C3F9}" type="pres">
      <dgm:prSet presAssocID="{BA99373A-F309-4430-B308-28CDF322FA38}" presName="thickLine" presStyleLbl="alignNode1" presStyleIdx="0" presStyleCnt="7"/>
      <dgm:spPr/>
    </dgm:pt>
    <dgm:pt modelId="{BA96D832-31E4-488F-971A-E84F1970D14D}" type="pres">
      <dgm:prSet presAssocID="{BA99373A-F309-4430-B308-28CDF322FA38}" presName="horz1" presStyleCnt="0"/>
      <dgm:spPr/>
    </dgm:pt>
    <dgm:pt modelId="{2E9C5A30-D0D3-464E-93C6-53494CDBA84C}" type="pres">
      <dgm:prSet presAssocID="{BA99373A-F309-4430-B308-28CDF322FA38}" presName="tx1" presStyleLbl="revTx" presStyleIdx="0" presStyleCnt="7"/>
      <dgm:spPr/>
    </dgm:pt>
    <dgm:pt modelId="{04BB5037-1961-43C2-8A4A-86D1441DAE7E}" type="pres">
      <dgm:prSet presAssocID="{BA99373A-F309-4430-B308-28CDF322FA38}" presName="vert1" presStyleCnt="0"/>
      <dgm:spPr/>
    </dgm:pt>
    <dgm:pt modelId="{78D8690D-781F-412B-BAA2-83B56022AB6F}" type="pres">
      <dgm:prSet presAssocID="{4083AD81-A3B5-4894-ACE3-C5060B34ACC7}" presName="thickLine" presStyleLbl="alignNode1" presStyleIdx="1" presStyleCnt="7"/>
      <dgm:spPr/>
    </dgm:pt>
    <dgm:pt modelId="{3E9AA882-CF29-4C30-BAB6-B46280275775}" type="pres">
      <dgm:prSet presAssocID="{4083AD81-A3B5-4894-ACE3-C5060B34ACC7}" presName="horz1" presStyleCnt="0"/>
      <dgm:spPr/>
    </dgm:pt>
    <dgm:pt modelId="{F74A9F7F-C40C-4F48-9BEF-47ED8B5A49C2}" type="pres">
      <dgm:prSet presAssocID="{4083AD81-A3B5-4894-ACE3-C5060B34ACC7}" presName="tx1" presStyleLbl="revTx" presStyleIdx="1" presStyleCnt="7"/>
      <dgm:spPr/>
    </dgm:pt>
    <dgm:pt modelId="{BC25BBBA-A898-4EA1-8F13-12261D1C6FE1}" type="pres">
      <dgm:prSet presAssocID="{4083AD81-A3B5-4894-ACE3-C5060B34ACC7}" presName="vert1" presStyleCnt="0"/>
      <dgm:spPr/>
    </dgm:pt>
    <dgm:pt modelId="{C51F79C2-53C1-4F80-8242-EF86579EA2C3}" type="pres">
      <dgm:prSet presAssocID="{379670EF-91ED-4EA7-B355-0F3E2A3DF0A4}" presName="thickLine" presStyleLbl="alignNode1" presStyleIdx="2" presStyleCnt="7"/>
      <dgm:spPr/>
    </dgm:pt>
    <dgm:pt modelId="{1B9D63D4-D2D7-4E88-B7B9-576497764B8A}" type="pres">
      <dgm:prSet presAssocID="{379670EF-91ED-4EA7-B355-0F3E2A3DF0A4}" presName="horz1" presStyleCnt="0"/>
      <dgm:spPr/>
    </dgm:pt>
    <dgm:pt modelId="{36B2465B-1E73-4366-A19E-9F012A1F7F71}" type="pres">
      <dgm:prSet presAssocID="{379670EF-91ED-4EA7-B355-0F3E2A3DF0A4}" presName="tx1" presStyleLbl="revTx" presStyleIdx="2" presStyleCnt="7"/>
      <dgm:spPr/>
    </dgm:pt>
    <dgm:pt modelId="{1E0BA863-9BCA-4AF4-B5B4-09E392F1DF9B}" type="pres">
      <dgm:prSet presAssocID="{379670EF-91ED-4EA7-B355-0F3E2A3DF0A4}" presName="vert1" presStyleCnt="0"/>
      <dgm:spPr/>
    </dgm:pt>
    <dgm:pt modelId="{14ED236C-9701-4FF1-8C9E-09E84A318741}" type="pres">
      <dgm:prSet presAssocID="{7FDD99FC-4278-4146-8C77-41DAED14D8B9}" presName="thickLine" presStyleLbl="alignNode1" presStyleIdx="3" presStyleCnt="7"/>
      <dgm:spPr/>
    </dgm:pt>
    <dgm:pt modelId="{9F89AF53-AA20-4F0A-A153-A10A4CFB8CB3}" type="pres">
      <dgm:prSet presAssocID="{7FDD99FC-4278-4146-8C77-41DAED14D8B9}" presName="horz1" presStyleCnt="0"/>
      <dgm:spPr/>
    </dgm:pt>
    <dgm:pt modelId="{DD483D68-4336-4867-8CD2-C1CE5F8791EB}" type="pres">
      <dgm:prSet presAssocID="{7FDD99FC-4278-4146-8C77-41DAED14D8B9}" presName="tx1" presStyleLbl="revTx" presStyleIdx="3" presStyleCnt="7"/>
      <dgm:spPr/>
    </dgm:pt>
    <dgm:pt modelId="{1C1E463F-148B-4A45-89BC-7FD55B082C22}" type="pres">
      <dgm:prSet presAssocID="{7FDD99FC-4278-4146-8C77-41DAED14D8B9}" presName="vert1" presStyleCnt="0"/>
      <dgm:spPr/>
    </dgm:pt>
    <dgm:pt modelId="{3D5E8012-A9F8-403A-B6E2-9CBEEB0650A4}" type="pres">
      <dgm:prSet presAssocID="{8629A929-7D3A-435F-A54F-069100218352}" presName="thickLine" presStyleLbl="alignNode1" presStyleIdx="4" presStyleCnt="7"/>
      <dgm:spPr/>
    </dgm:pt>
    <dgm:pt modelId="{54754DF1-BE39-43FE-96FD-6DF121EAEB37}" type="pres">
      <dgm:prSet presAssocID="{8629A929-7D3A-435F-A54F-069100218352}" presName="horz1" presStyleCnt="0"/>
      <dgm:spPr/>
    </dgm:pt>
    <dgm:pt modelId="{5CAB9EBC-90FF-4DCB-8C7A-C41A7B4A3D20}" type="pres">
      <dgm:prSet presAssocID="{8629A929-7D3A-435F-A54F-069100218352}" presName="tx1" presStyleLbl="revTx" presStyleIdx="4" presStyleCnt="7"/>
      <dgm:spPr/>
    </dgm:pt>
    <dgm:pt modelId="{74D0A5AB-74C6-49E7-BD4E-F31EEBA3DAA3}" type="pres">
      <dgm:prSet presAssocID="{8629A929-7D3A-435F-A54F-069100218352}" presName="vert1" presStyleCnt="0"/>
      <dgm:spPr/>
    </dgm:pt>
    <dgm:pt modelId="{EC47FBED-BF8A-4F3C-809C-3F7048CD85A7}" type="pres">
      <dgm:prSet presAssocID="{6F2C7FF5-04C8-4E49-B172-0263B16CDFCA}" presName="thickLine" presStyleLbl="alignNode1" presStyleIdx="5" presStyleCnt="7"/>
      <dgm:spPr/>
    </dgm:pt>
    <dgm:pt modelId="{1DDA499F-964E-47DE-B9F7-06189B1D8419}" type="pres">
      <dgm:prSet presAssocID="{6F2C7FF5-04C8-4E49-B172-0263B16CDFCA}" presName="horz1" presStyleCnt="0"/>
      <dgm:spPr/>
    </dgm:pt>
    <dgm:pt modelId="{EC2D29A3-D73A-4C06-8113-DF1C275E8966}" type="pres">
      <dgm:prSet presAssocID="{6F2C7FF5-04C8-4E49-B172-0263B16CDFCA}" presName="tx1" presStyleLbl="revTx" presStyleIdx="5" presStyleCnt="7"/>
      <dgm:spPr/>
    </dgm:pt>
    <dgm:pt modelId="{83802266-C0C6-48D9-89BC-F6FA4312C81F}" type="pres">
      <dgm:prSet presAssocID="{6F2C7FF5-04C8-4E49-B172-0263B16CDFCA}" presName="vert1" presStyleCnt="0"/>
      <dgm:spPr/>
    </dgm:pt>
    <dgm:pt modelId="{A09E01AB-4326-4A82-AB76-A9375B6FDE7D}" type="pres">
      <dgm:prSet presAssocID="{127791B2-941D-4AEE-BA3D-980353EA4A8B}" presName="thickLine" presStyleLbl="alignNode1" presStyleIdx="6" presStyleCnt="7"/>
      <dgm:spPr/>
    </dgm:pt>
    <dgm:pt modelId="{E7913DB8-18CF-47DE-8BB2-4668959F0BFE}" type="pres">
      <dgm:prSet presAssocID="{127791B2-941D-4AEE-BA3D-980353EA4A8B}" presName="horz1" presStyleCnt="0"/>
      <dgm:spPr/>
    </dgm:pt>
    <dgm:pt modelId="{F791667E-0E37-4FCA-A63E-A8B5E4F9E6DC}" type="pres">
      <dgm:prSet presAssocID="{127791B2-941D-4AEE-BA3D-980353EA4A8B}" presName="tx1" presStyleLbl="revTx" presStyleIdx="6" presStyleCnt="7"/>
      <dgm:spPr/>
    </dgm:pt>
    <dgm:pt modelId="{08A6F102-FA4A-47B3-BEF8-7F0547356412}" type="pres">
      <dgm:prSet presAssocID="{127791B2-941D-4AEE-BA3D-980353EA4A8B}" presName="vert1" presStyleCnt="0"/>
      <dgm:spPr/>
    </dgm:pt>
  </dgm:ptLst>
  <dgm:cxnLst>
    <dgm:cxn modelId="{058E9717-875E-4F17-A16A-FAE38C936006}" srcId="{031272E8-B7CA-4069-967D-6571C86FAB64}" destId="{BA99373A-F309-4430-B308-28CDF322FA38}" srcOrd="0" destOrd="0" parTransId="{592B164C-147D-4B2A-AD96-39D850D34C48}" sibTransId="{536BB616-DCCA-4C55-A2B3-8BA9D1120D5F}"/>
    <dgm:cxn modelId="{C784541A-55DF-42FC-B13E-61972483A12F}" srcId="{031272E8-B7CA-4069-967D-6571C86FAB64}" destId="{127791B2-941D-4AEE-BA3D-980353EA4A8B}" srcOrd="6" destOrd="0" parTransId="{E558FB6B-0948-400E-812F-AC5F53E7FA78}" sibTransId="{B4E375C0-8E54-4076-938F-BD26E9461C4C}"/>
    <dgm:cxn modelId="{887F1829-966D-4560-9BE6-0E032459B6FC}" type="presOf" srcId="{127791B2-941D-4AEE-BA3D-980353EA4A8B}" destId="{F791667E-0E37-4FCA-A63E-A8B5E4F9E6DC}" srcOrd="0" destOrd="0" presId="urn:microsoft.com/office/officeart/2008/layout/LinedList"/>
    <dgm:cxn modelId="{C6240D3F-9DDD-4500-9AF0-465A8C0EAB88}" srcId="{031272E8-B7CA-4069-967D-6571C86FAB64}" destId="{7FDD99FC-4278-4146-8C77-41DAED14D8B9}" srcOrd="3" destOrd="0" parTransId="{C1294329-1089-4A7B-8910-E48811726333}" sibTransId="{4FD63D5D-A9C2-4472-88C9-6B2F3F0625E1}"/>
    <dgm:cxn modelId="{A0C9BD42-9474-4EA3-B6E3-91C1253510AE}" type="presOf" srcId="{4083AD81-A3B5-4894-ACE3-C5060B34ACC7}" destId="{F74A9F7F-C40C-4F48-9BEF-47ED8B5A49C2}" srcOrd="0" destOrd="0" presId="urn:microsoft.com/office/officeart/2008/layout/LinedList"/>
    <dgm:cxn modelId="{5AF5BB78-86B7-4B30-959E-419083FF1229}" srcId="{031272E8-B7CA-4069-967D-6571C86FAB64}" destId="{379670EF-91ED-4EA7-B355-0F3E2A3DF0A4}" srcOrd="2" destOrd="0" parTransId="{D6744B3A-EFED-414A-A0E9-E175129CA42D}" sibTransId="{284BF6A3-0D70-46C8-B96A-D9F7016C6A94}"/>
    <dgm:cxn modelId="{691DF885-BF36-4519-B74B-9AEF6F27CC69}" srcId="{031272E8-B7CA-4069-967D-6571C86FAB64}" destId="{6F2C7FF5-04C8-4E49-B172-0263B16CDFCA}" srcOrd="5" destOrd="0" parTransId="{3E5D6DA6-B2EB-4946-9952-0980B59A1A92}" sibTransId="{3B2949BD-51AD-46CA-B46C-7B9336261A3B}"/>
    <dgm:cxn modelId="{AFB9A89B-870C-4A14-89C0-99B0451C538B}" type="presOf" srcId="{BA99373A-F309-4430-B308-28CDF322FA38}" destId="{2E9C5A30-D0D3-464E-93C6-53494CDBA84C}" srcOrd="0" destOrd="0" presId="urn:microsoft.com/office/officeart/2008/layout/LinedList"/>
    <dgm:cxn modelId="{9A4F84A0-B1D6-4485-AB00-01D2F35B785A}" type="presOf" srcId="{379670EF-91ED-4EA7-B355-0F3E2A3DF0A4}" destId="{36B2465B-1E73-4366-A19E-9F012A1F7F71}" srcOrd="0" destOrd="0" presId="urn:microsoft.com/office/officeart/2008/layout/LinedList"/>
    <dgm:cxn modelId="{230ECBB8-595C-4104-A326-2FB207EC9025}" srcId="{031272E8-B7CA-4069-967D-6571C86FAB64}" destId="{8629A929-7D3A-435F-A54F-069100218352}" srcOrd="4" destOrd="0" parTransId="{62A0DB67-3DB5-4FAF-96FA-DFF1481088EB}" sibTransId="{44C0B804-7C90-4746-822A-C8CD617F0234}"/>
    <dgm:cxn modelId="{B875E4BB-D07F-48E6-8462-467E8241433F}" type="presOf" srcId="{8629A929-7D3A-435F-A54F-069100218352}" destId="{5CAB9EBC-90FF-4DCB-8C7A-C41A7B4A3D20}" srcOrd="0" destOrd="0" presId="urn:microsoft.com/office/officeart/2008/layout/LinedList"/>
    <dgm:cxn modelId="{401C54BF-D5AB-4EE4-A677-19A1DFDD57E2}" srcId="{031272E8-B7CA-4069-967D-6571C86FAB64}" destId="{4083AD81-A3B5-4894-ACE3-C5060B34ACC7}" srcOrd="1" destOrd="0" parTransId="{44698932-46FA-4EFE-B648-3B9E88D30B35}" sibTransId="{6CF1BBAD-2676-4743-9804-09536984B95B}"/>
    <dgm:cxn modelId="{BEB2D4C4-F81B-4D23-BC72-267DF4267569}" type="presOf" srcId="{7FDD99FC-4278-4146-8C77-41DAED14D8B9}" destId="{DD483D68-4336-4867-8CD2-C1CE5F8791EB}" srcOrd="0" destOrd="0" presId="urn:microsoft.com/office/officeart/2008/layout/LinedList"/>
    <dgm:cxn modelId="{1004D0E4-14C0-4FA1-9FC6-126CED25F8F2}" type="presOf" srcId="{031272E8-B7CA-4069-967D-6571C86FAB64}" destId="{A46EC065-552D-4A6B-A5EB-F08BC7569FBA}" srcOrd="0" destOrd="0" presId="urn:microsoft.com/office/officeart/2008/layout/LinedList"/>
    <dgm:cxn modelId="{06D0C5E9-45C3-4FB6-BBC7-F77C9D86A499}" type="presOf" srcId="{6F2C7FF5-04C8-4E49-B172-0263B16CDFCA}" destId="{EC2D29A3-D73A-4C06-8113-DF1C275E8966}" srcOrd="0" destOrd="0" presId="urn:microsoft.com/office/officeart/2008/layout/LinedList"/>
    <dgm:cxn modelId="{74B07E10-F76A-4F27-9855-949074176967}" type="presParOf" srcId="{A46EC065-552D-4A6B-A5EB-F08BC7569FBA}" destId="{8AFFC3CF-7A31-4DFD-AE5A-0E9141B2C3F9}" srcOrd="0" destOrd="0" presId="urn:microsoft.com/office/officeart/2008/layout/LinedList"/>
    <dgm:cxn modelId="{90768905-9094-4DB1-B9B7-187ED2E25C31}" type="presParOf" srcId="{A46EC065-552D-4A6B-A5EB-F08BC7569FBA}" destId="{BA96D832-31E4-488F-971A-E84F1970D14D}" srcOrd="1" destOrd="0" presId="urn:microsoft.com/office/officeart/2008/layout/LinedList"/>
    <dgm:cxn modelId="{CB9EA38F-7744-4976-97E5-E20D34EF25A6}" type="presParOf" srcId="{BA96D832-31E4-488F-971A-E84F1970D14D}" destId="{2E9C5A30-D0D3-464E-93C6-53494CDBA84C}" srcOrd="0" destOrd="0" presId="urn:microsoft.com/office/officeart/2008/layout/LinedList"/>
    <dgm:cxn modelId="{89BD1802-AED6-4E78-B1E1-4D3E8A977E1C}" type="presParOf" srcId="{BA96D832-31E4-488F-971A-E84F1970D14D}" destId="{04BB5037-1961-43C2-8A4A-86D1441DAE7E}" srcOrd="1" destOrd="0" presId="urn:microsoft.com/office/officeart/2008/layout/LinedList"/>
    <dgm:cxn modelId="{5916B920-334B-4A55-8496-53FFE1D62C3E}" type="presParOf" srcId="{A46EC065-552D-4A6B-A5EB-F08BC7569FBA}" destId="{78D8690D-781F-412B-BAA2-83B56022AB6F}" srcOrd="2" destOrd="0" presId="urn:microsoft.com/office/officeart/2008/layout/LinedList"/>
    <dgm:cxn modelId="{207C7850-DEEF-4A25-B366-B4F64E48EE43}" type="presParOf" srcId="{A46EC065-552D-4A6B-A5EB-F08BC7569FBA}" destId="{3E9AA882-CF29-4C30-BAB6-B46280275775}" srcOrd="3" destOrd="0" presId="urn:microsoft.com/office/officeart/2008/layout/LinedList"/>
    <dgm:cxn modelId="{39C6525F-121C-4FA6-AB98-47823854BB59}" type="presParOf" srcId="{3E9AA882-CF29-4C30-BAB6-B46280275775}" destId="{F74A9F7F-C40C-4F48-9BEF-47ED8B5A49C2}" srcOrd="0" destOrd="0" presId="urn:microsoft.com/office/officeart/2008/layout/LinedList"/>
    <dgm:cxn modelId="{4AA38D61-64CF-41EE-9911-489FD8D8C552}" type="presParOf" srcId="{3E9AA882-CF29-4C30-BAB6-B46280275775}" destId="{BC25BBBA-A898-4EA1-8F13-12261D1C6FE1}" srcOrd="1" destOrd="0" presId="urn:microsoft.com/office/officeart/2008/layout/LinedList"/>
    <dgm:cxn modelId="{7DB85114-D46F-4395-A49E-D1D20FFAF673}" type="presParOf" srcId="{A46EC065-552D-4A6B-A5EB-F08BC7569FBA}" destId="{C51F79C2-53C1-4F80-8242-EF86579EA2C3}" srcOrd="4" destOrd="0" presId="urn:microsoft.com/office/officeart/2008/layout/LinedList"/>
    <dgm:cxn modelId="{020BF250-2799-4CD9-A325-079F8028316A}" type="presParOf" srcId="{A46EC065-552D-4A6B-A5EB-F08BC7569FBA}" destId="{1B9D63D4-D2D7-4E88-B7B9-576497764B8A}" srcOrd="5" destOrd="0" presId="urn:microsoft.com/office/officeart/2008/layout/LinedList"/>
    <dgm:cxn modelId="{3E6EE0A1-241F-4B45-8E5A-EB2CBDBEA220}" type="presParOf" srcId="{1B9D63D4-D2D7-4E88-B7B9-576497764B8A}" destId="{36B2465B-1E73-4366-A19E-9F012A1F7F71}" srcOrd="0" destOrd="0" presId="urn:microsoft.com/office/officeart/2008/layout/LinedList"/>
    <dgm:cxn modelId="{50BE99F0-ABB4-4A04-AD7D-E339059FC515}" type="presParOf" srcId="{1B9D63D4-D2D7-4E88-B7B9-576497764B8A}" destId="{1E0BA863-9BCA-4AF4-B5B4-09E392F1DF9B}" srcOrd="1" destOrd="0" presId="urn:microsoft.com/office/officeart/2008/layout/LinedList"/>
    <dgm:cxn modelId="{7D1A5521-1295-4544-B71C-AF6612D1EEFD}" type="presParOf" srcId="{A46EC065-552D-4A6B-A5EB-F08BC7569FBA}" destId="{14ED236C-9701-4FF1-8C9E-09E84A318741}" srcOrd="6" destOrd="0" presId="urn:microsoft.com/office/officeart/2008/layout/LinedList"/>
    <dgm:cxn modelId="{4AE92905-6781-4513-AEF7-0DA78F4D5DFB}" type="presParOf" srcId="{A46EC065-552D-4A6B-A5EB-F08BC7569FBA}" destId="{9F89AF53-AA20-4F0A-A153-A10A4CFB8CB3}" srcOrd="7" destOrd="0" presId="urn:microsoft.com/office/officeart/2008/layout/LinedList"/>
    <dgm:cxn modelId="{DC846184-1F1C-4DC4-833C-9204FA355321}" type="presParOf" srcId="{9F89AF53-AA20-4F0A-A153-A10A4CFB8CB3}" destId="{DD483D68-4336-4867-8CD2-C1CE5F8791EB}" srcOrd="0" destOrd="0" presId="urn:microsoft.com/office/officeart/2008/layout/LinedList"/>
    <dgm:cxn modelId="{A9B4C6C2-89F4-4564-BA2A-D8B65145B3F1}" type="presParOf" srcId="{9F89AF53-AA20-4F0A-A153-A10A4CFB8CB3}" destId="{1C1E463F-148B-4A45-89BC-7FD55B082C22}" srcOrd="1" destOrd="0" presId="urn:microsoft.com/office/officeart/2008/layout/LinedList"/>
    <dgm:cxn modelId="{EE51A128-29D2-475A-9E60-4105B24D080D}" type="presParOf" srcId="{A46EC065-552D-4A6B-A5EB-F08BC7569FBA}" destId="{3D5E8012-A9F8-403A-B6E2-9CBEEB0650A4}" srcOrd="8" destOrd="0" presId="urn:microsoft.com/office/officeart/2008/layout/LinedList"/>
    <dgm:cxn modelId="{0DBF9696-FD98-45FE-967F-CCCC435B0B34}" type="presParOf" srcId="{A46EC065-552D-4A6B-A5EB-F08BC7569FBA}" destId="{54754DF1-BE39-43FE-96FD-6DF121EAEB37}" srcOrd="9" destOrd="0" presId="urn:microsoft.com/office/officeart/2008/layout/LinedList"/>
    <dgm:cxn modelId="{FA84AFC5-F773-4CA3-9D0B-4BC935DE524B}" type="presParOf" srcId="{54754DF1-BE39-43FE-96FD-6DF121EAEB37}" destId="{5CAB9EBC-90FF-4DCB-8C7A-C41A7B4A3D20}" srcOrd="0" destOrd="0" presId="urn:microsoft.com/office/officeart/2008/layout/LinedList"/>
    <dgm:cxn modelId="{1B34CFFA-D05C-443C-B56B-23A0E36CEC52}" type="presParOf" srcId="{54754DF1-BE39-43FE-96FD-6DF121EAEB37}" destId="{74D0A5AB-74C6-49E7-BD4E-F31EEBA3DAA3}" srcOrd="1" destOrd="0" presId="urn:microsoft.com/office/officeart/2008/layout/LinedList"/>
    <dgm:cxn modelId="{63E47016-7011-425D-9ACA-23EA7E948DB9}" type="presParOf" srcId="{A46EC065-552D-4A6B-A5EB-F08BC7569FBA}" destId="{EC47FBED-BF8A-4F3C-809C-3F7048CD85A7}" srcOrd="10" destOrd="0" presId="urn:microsoft.com/office/officeart/2008/layout/LinedList"/>
    <dgm:cxn modelId="{E69D8F73-BA87-43D7-8DFA-33D7A8DD7887}" type="presParOf" srcId="{A46EC065-552D-4A6B-A5EB-F08BC7569FBA}" destId="{1DDA499F-964E-47DE-B9F7-06189B1D8419}" srcOrd="11" destOrd="0" presId="urn:microsoft.com/office/officeart/2008/layout/LinedList"/>
    <dgm:cxn modelId="{6A3E8954-5CE0-4695-9034-62313C302A70}" type="presParOf" srcId="{1DDA499F-964E-47DE-B9F7-06189B1D8419}" destId="{EC2D29A3-D73A-4C06-8113-DF1C275E8966}" srcOrd="0" destOrd="0" presId="urn:microsoft.com/office/officeart/2008/layout/LinedList"/>
    <dgm:cxn modelId="{A53C4828-EFF9-4F23-BA51-C71721840D26}" type="presParOf" srcId="{1DDA499F-964E-47DE-B9F7-06189B1D8419}" destId="{83802266-C0C6-48D9-89BC-F6FA4312C81F}" srcOrd="1" destOrd="0" presId="urn:microsoft.com/office/officeart/2008/layout/LinedList"/>
    <dgm:cxn modelId="{B1BF6B15-6A9A-45CA-89DA-60D78F778D6C}" type="presParOf" srcId="{A46EC065-552D-4A6B-A5EB-F08BC7569FBA}" destId="{A09E01AB-4326-4A82-AB76-A9375B6FDE7D}" srcOrd="12" destOrd="0" presId="urn:microsoft.com/office/officeart/2008/layout/LinedList"/>
    <dgm:cxn modelId="{E989149B-0FE4-4BA2-9F86-FCA3A5564ECB}" type="presParOf" srcId="{A46EC065-552D-4A6B-A5EB-F08BC7569FBA}" destId="{E7913DB8-18CF-47DE-8BB2-4668959F0BFE}" srcOrd="13" destOrd="0" presId="urn:microsoft.com/office/officeart/2008/layout/LinedList"/>
    <dgm:cxn modelId="{98F4EED9-D817-4539-A317-A6487DF96A45}" type="presParOf" srcId="{E7913DB8-18CF-47DE-8BB2-4668959F0BFE}" destId="{F791667E-0E37-4FCA-A63E-A8B5E4F9E6DC}" srcOrd="0" destOrd="0" presId="urn:microsoft.com/office/officeart/2008/layout/LinedList"/>
    <dgm:cxn modelId="{3EC3CF43-D5C0-4731-B3F9-3E4D0E3051B4}" type="presParOf" srcId="{E7913DB8-18CF-47DE-8BB2-4668959F0BFE}" destId="{08A6F102-FA4A-47B3-BEF8-7F0547356412}"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159E019-0134-49A8-A06F-F07C11240330}"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3B8C198C-D6F3-4C82-A8F1-E35977B8CF10}">
      <dgm:prSet/>
      <dgm:spPr/>
      <dgm:t>
        <a:bodyPr/>
        <a:lstStyle/>
        <a:p>
          <a:r>
            <a:rPr lang="fr-FR"/>
            <a:t>This topic was choosed to particularly to showcase the combination of our abilities in HTML,CSS and JAVASCRIPT wiyh our pride of being from Cameroon.through the processs of making this project we faced challenges that helped us make further researches which were benfic because we acquired more knowledge.</a:t>
          </a:r>
          <a:endParaRPr lang="en-US"/>
        </a:p>
      </dgm:t>
    </dgm:pt>
    <dgm:pt modelId="{C71C709C-5382-4093-B65F-09941DC3BCDD}" type="parTrans" cxnId="{E4AA2920-7E80-4635-B108-8A5D06EEA1E0}">
      <dgm:prSet/>
      <dgm:spPr/>
      <dgm:t>
        <a:bodyPr/>
        <a:lstStyle/>
        <a:p>
          <a:endParaRPr lang="en-US"/>
        </a:p>
      </dgm:t>
    </dgm:pt>
    <dgm:pt modelId="{A0740BE6-8A1E-4E5A-9A3B-009FC5B797AA}" type="sibTrans" cxnId="{E4AA2920-7E80-4635-B108-8A5D06EEA1E0}">
      <dgm:prSet/>
      <dgm:spPr/>
      <dgm:t>
        <a:bodyPr/>
        <a:lstStyle/>
        <a:p>
          <a:endParaRPr lang="en-US"/>
        </a:p>
      </dgm:t>
    </dgm:pt>
    <dgm:pt modelId="{40FDCB03-ADD4-4ED8-BCF5-AC111599EB52}">
      <dgm:prSet/>
      <dgm:spPr/>
      <dgm:t>
        <a:bodyPr/>
        <a:lstStyle/>
        <a:p>
          <a:r>
            <a:rPr lang="fr-FR"/>
            <a:t>We enjoyed making this project together because it was quite fun and interessing because we made further steps towards our ultimate academic goal which is to be fully competent engineers in the computer sector.</a:t>
          </a:r>
          <a:endParaRPr lang="en-US"/>
        </a:p>
      </dgm:t>
    </dgm:pt>
    <dgm:pt modelId="{042A98D9-EE5A-44A7-8357-5A608B681520}" type="parTrans" cxnId="{39FAEB38-69F2-4954-9671-20238D081771}">
      <dgm:prSet/>
      <dgm:spPr/>
      <dgm:t>
        <a:bodyPr/>
        <a:lstStyle/>
        <a:p>
          <a:endParaRPr lang="en-US"/>
        </a:p>
      </dgm:t>
    </dgm:pt>
    <dgm:pt modelId="{D61A574E-6380-474E-A42B-57C631855CDA}" type="sibTrans" cxnId="{39FAEB38-69F2-4954-9671-20238D081771}">
      <dgm:prSet/>
      <dgm:spPr/>
      <dgm:t>
        <a:bodyPr/>
        <a:lstStyle/>
        <a:p>
          <a:endParaRPr lang="en-US"/>
        </a:p>
      </dgm:t>
    </dgm:pt>
    <dgm:pt modelId="{4D97714B-CC4C-4BAE-B259-9508C960C22A}" type="pres">
      <dgm:prSet presAssocID="{2159E019-0134-49A8-A06F-F07C11240330}" presName="root" presStyleCnt="0">
        <dgm:presLayoutVars>
          <dgm:dir/>
          <dgm:resizeHandles val="exact"/>
        </dgm:presLayoutVars>
      </dgm:prSet>
      <dgm:spPr/>
    </dgm:pt>
    <dgm:pt modelId="{9F84E8A7-8363-4830-8915-F908048A0A51}" type="pres">
      <dgm:prSet presAssocID="{3B8C198C-D6F3-4C82-A8F1-E35977B8CF10}" presName="compNode" presStyleCnt="0"/>
      <dgm:spPr/>
    </dgm:pt>
    <dgm:pt modelId="{5C9255A4-2B13-4CFD-97C5-427F8F6ACAD8}" type="pres">
      <dgm:prSet presAssocID="{3B8C198C-D6F3-4C82-A8F1-E35977B8CF10}" presName="bgRect" presStyleLbl="bgShp" presStyleIdx="0" presStyleCnt="2"/>
      <dgm:spPr/>
    </dgm:pt>
    <dgm:pt modelId="{31B80167-A306-48B3-83E1-EF9DA1928D68}" type="pres">
      <dgm:prSet presAssocID="{3B8C198C-D6F3-4C82-A8F1-E35977B8CF10}"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eb Design"/>
        </a:ext>
      </dgm:extLst>
    </dgm:pt>
    <dgm:pt modelId="{7C1C773A-1C34-40AA-A860-8072180D8164}" type="pres">
      <dgm:prSet presAssocID="{3B8C198C-D6F3-4C82-A8F1-E35977B8CF10}" presName="spaceRect" presStyleCnt="0"/>
      <dgm:spPr/>
    </dgm:pt>
    <dgm:pt modelId="{BCAB5734-F097-45FC-BF27-0A5C6F1DC1C7}" type="pres">
      <dgm:prSet presAssocID="{3B8C198C-D6F3-4C82-A8F1-E35977B8CF10}" presName="parTx" presStyleLbl="revTx" presStyleIdx="0" presStyleCnt="2">
        <dgm:presLayoutVars>
          <dgm:chMax val="0"/>
          <dgm:chPref val="0"/>
        </dgm:presLayoutVars>
      </dgm:prSet>
      <dgm:spPr/>
    </dgm:pt>
    <dgm:pt modelId="{F5CD12F6-8BD9-4281-A07A-C655D5A4B307}" type="pres">
      <dgm:prSet presAssocID="{A0740BE6-8A1E-4E5A-9A3B-009FC5B797AA}" presName="sibTrans" presStyleCnt="0"/>
      <dgm:spPr/>
    </dgm:pt>
    <dgm:pt modelId="{6AD13681-FFE3-4359-BE97-26399202E248}" type="pres">
      <dgm:prSet presAssocID="{40FDCB03-ADD4-4ED8-BCF5-AC111599EB52}" presName="compNode" presStyleCnt="0"/>
      <dgm:spPr/>
    </dgm:pt>
    <dgm:pt modelId="{A6A260B9-25F2-4A4B-8E09-02D464EE5D67}" type="pres">
      <dgm:prSet presAssocID="{40FDCB03-ADD4-4ED8-BCF5-AC111599EB52}" presName="bgRect" presStyleLbl="bgShp" presStyleIdx="1" presStyleCnt="2"/>
      <dgm:spPr/>
    </dgm:pt>
    <dgm:pt modelId="{1E35FF1A-F3B3-4355-A412-76A0BA7A9C5C}" type="pres">
      <dgm:prSet presAssocID="{40FDCB03-ADD4-4ED8-BCF5-AC111599EB52}"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sse"/>
        </a:ext>
      </dgm:extLst>
    </dgm:pt>
    <dgm:pt modelId="{C426CECC-F4FD-4E78-9297-929C4F52D398}" type="pres">
      <dgm:prSet presAssocID="{40FDCB03-ADD4-4ED8-BCF5-AC111599EB52}" presName="spaceRect" presStyleCnt="0"/>
      <dgm:spPr/>
    </dgm:pt>
    <dgm:pt modelId="{364E3C57-B500-4E2F-A5EB-A84C3541C91D}" type="pres">
      <dgm:prSet presAssocID="{40FDCB03-ADD4-4ED8-BCF5-AC111599EB52}" presName="parTx" presStyleLbl="revTx" presStyleIdx="1" presStyleCnt="2">
        <dgm:presLayoutVars>
          <dgm:chMax val="0"/>
          <dgm:chPref val="0"/>
        </dgm:presLayoutVars>
      </dgm:prSet>
      <dgm:spPr/>
    </dgm:pt>
  </dgm:ptLst>
  <dgm:cxnLst>
    <dgm:cxn modelId="{E4AA2920-7E80-4635-B108-8A5D06EEA1E0}" srcId="{2159E019-0134-49A8-A06F-F07C11240330}" destId="{3B8C198C-D6F3-4C82-A8F1-E35977B8CF10}" srcOrd="0" destOrd="0" parTransId="{C71C709C-5382-4093-B65F-09941DC3BCDD}" sibTransId="{A0740BE6-8A1E-4E5A-9A3B-009FC5B797AA}"/>
    <dgm:cxn modelId="{39FAEB38-69F2-4954-9671-20238D081771}" srcId="{2159E019-0134-49A8-A06F-F07C11240330}" destId="{40FDCB03-ADD4-4ED8-BCF5-AC111599EB52}" srcOrd="1" destOrd="0" parTransId="{042A98D9-EE5A-44A7-8357-5A608B681520}" sibTransId="{D61A574E-6380-474E-A42B-57C631855CDA}"/>
    <dgm:cxn modelId="{D5AA71AA-DDCD-4530-9A61-B202F5A5E0C8}" type="presOf" srcId="{2159E019-0134-49A8-A06F-F07C11240330}" destId="{4D97714B-CC4C-4BAE-B259-9508C960C22A}" srcOrd="0" destOrd="0" presId="urn:microsoft.com/office/officeart/2018/2/layout/IconVerticalSolidList"/>
    <dgm:cxn modelId="{60CB10B2-EFA3-42B8-B191-9D7DDC990F94}" type="presOf" srcId="{40FDCB03-ADD4-4ED8-BCF5-AC111599EB52}" destId="{364E3C57-B500-4E2F-A5EB-A84C3541C91D}" srcOrd="0" destOrd="0" presId="urn:microsoft.com/office/officeart/2018/2/layout/IconVerticalSolidList"/>
    <dgm:cxn modelId="{C82C64F9-429C-4F88-988A-0B7DBEDD4272}" type="presOf" srcId="{3B8C198C-D6F3-4C82-A8F1-E35977B8CF10}" destId="{BCAB5734-F097-45FC-BF27-0A5C6F1DC1C7}" srcOrd="0" destOrd="0" presId="urn:microsoft.com/office/officeart/2018/2/layout/IconVerticalSolidList"/>
    <dgm:cxn modelId="{E8899E13-37DD-4108-920B-8752853018AF}" type="presParOf" srcId="{4D97714B-CC4C-4BAE-B259-9508C960C22A}" destId="{9F84E8A7-8363-4830-8915-F908048A0A51}" srcOrd="0" destOrd="0" presId="urn:microsoft.com/office/officeart/2018/2/layout/IconVerticalSolidList"/>
    <dgm:cxn modelId="{D3BF3AB9-0CDA-405E-8D86-E2E4552DCA24}" type="presParOf" srcId="{9F84E8A7-8363-4830-8915-F908048A0A51}" destId="{5C9255A4-2B13-4CFD-97C5-427F8F6ACAD8}" srcOrd="0" destOrd="0" presId="urn:microsoft.com/office/officeart/2018/2/layout/IconVerticalSolidList"/>
    <dgm:cxn modelId="{354E83B5-3268-4113-A577-CFC9BE67E6A4}" type="presParOf" srcId="{9F84E8A7-8363-4830-8915-F908048A0A51}" destId="{31B80167-A306-48B3-83E1-EF9DA1928D68}" srcOrd="1" destOrd="0" presId="urn:microsoft.com/office/officeart/2018/2/layout/IconVerticalSolidList"/>
    <dgm:cxn modelId="{3DA0DA0D-512B-448A-BB86-A7799A8AB2D5}" type="presParOf" srcId="{9F84E8A7-8363-4830-8915-F908048A0A51}" destId="{7C1C773A-1C34-40AA-A860-8072180D8164}" srcOrd="2" destOrd="0" presId="urn:microsoft.com/office/officeart/2018/2/layout/IconVerticalSolidList"/>
    <dgm:cxn modelId="{D9CD75F1-D449-47D2-86BA-A630E8230C11}" type="presParOf" srcId="{9F84E8A7-8363-4830-8915-F908048A0A51}" destId="{BCAB5734-F097-45FC-BF27-0A5C6F1DC1C7}" srcOrd="3" destOrd="0" presId="urn:microsoft.com/office/officeart/2018/2/layout/IconVerticalSolidList"/>
    <dgm:cxn modelId="{251DEDEC-A1ED-4C93-98A7-A153BE6AA5A0}" type="presParOf" srcId="{4D97714B-CC4C-4BAE-B259-9508C960C22A}" destId="{F5CD12F6-8BD9-4281-A07A-C655D5A4B307}" srcOrd="1" destOrd="0" presId="urn:microsoft.com/office/officeart/2018/2/layout/IconVerticalSolidList"/>
    <dgm:cxn modelId="{8DD28DEF-FC69-4083-A14E-38174134D6A1}" type="presParOf" srcId="{4D97714B-CC4C-4BAE-B259-9508C960C22A}" destId="{6AD13681-FFE3-4359-BE97-26399202E248}" srcOrd="2" destOrd="0" presId="urn:microsoft.com/office/officeart/2018/2/layout/IconVerticalSolidList"/>
    <dgm:cxn modelId="{282F5A69-61A0-4D29-8D66-0341D8899171}" type="presParOf" srcId="{6AD13681-FFE3-4359-BE97-26399202E248}" destId="{A6A260B9-25F2-4A4B-8E09-02D464EE5D67}" srcOrd="0" destOrd="0" presId="urn:microsoft.com/office/officeart/2018/2/layout/IconVerticalSolidList"/>
    <dgm:cxn modelId="{DCFB11C3-87E2-44C0-9219-92F35215FB8A}" type="presParOf" srcId="{6AD13681-FFE3-4359-BE97-26399202E248}" destId="{1E35FF1A-F3B3-4355-A412-76A0BA7A9C5C}" srcOrd="1" destOrd="0" presId="urn:microsoft.com/office/officeart/2018/2/layout/IconVerticalSolidList"/>
    <dgm:cxn modelId="{01812F8F-8F9B-418E-98E8-C280D96F2CE9}" type="presParOf" srcId="{6AD13681-FFE3-4359-BE97-26399202E248}" destId="{C426CECC-F4FD-4E78-9297-929C4F52D398}" srcOrd="2" destOrd="0" presId="urn:microsoft.com/office/officeart/2018/2/layout/IconVerticalSolidList"/>
    <dgm:cxn modelId="{F4EDE0DF-CE21-4132-8496-B82408A7D1EC}" type="presParOf" srcId="{6AD13681-FFE3-4359-BE97-26399202E248}" destId="{364E3C57-B500-4E2F-A5EB-A84C3541C91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5C3AD5-DF59-439F-987A-8EDAD27DAE2A}">
      <dsp:nvSpPr>
        <dsp:cNvPr id="0" name=""/>
        <dsp:cNvSpPr/>
      </dsp:nvSpPr>
      <dsp:spPr>
        <a:xfrm>
          <a:off x="0" y="60794"/>
          <a:ext cx="6144767" cy="743535"/>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fr-FR" sz="3100" kern="1200"/>
            <a:t>Introduction</a:t>
          </a:r>
          <a:endParaRPr lang="en-US" sz="3100" kern="1200"/>
        </a:p>
      </dsp:txBody>
      <dsp:txXfrm>
        <a:off x="36296" y="97090"/>
        <a:ext cx="6072175" cy="670943"/>
      </dsp:txXfrm>
    </dsp:sp>
    <dsp:sp modelId="{EE3B6AA3-2CBF-4028-81BE-2AEBE95B0F14}">
      <dsp:nvSpPr>
        <dsp:cNvPr id="0" name=""/>
        <dsp:cNvSpPr/>
      </dsp:nvSpPr>
      <dsp:spPr>
        <a:xfrm>
          <a:off x="0" y="893609"/>
          <a:ext cx="6144767" cy="743535"/>
        </a:xfrm>
        <a:prstGeom prst="roundRect">
          <a:avLst/>
        </a:prstGeom>
        <a:solidFill>
          <a:schemeClr val="accent5">
            <a:hueOff val="1675081"/>
            <a:satOff val="179"/>
            <a:lumOff val="-34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fr-FR" sz="3100" kern="1200"/>
            <a:t>Used langages</a:t>
          </a:r>
          <a:endParaRPr lang="en-US" sz="3100" kern="1200"/>
        </a:p>
      </dsp:txBody>
      <dsp:txXfrm>
        <a:off x="36296" y="929905"/>
        <a:ext cx="6072175" cy="670943"/>
      </dsp:txXfrm>
    </dsp:sp>
    <dsp:sp modelId="{542DDB8E-D08A-4DA3-AF23-802E34B54C6F}">
      <dsp:nvSpPr>
        <dsp:cNvPr id="0" name=""/>
        <dsp:cNvSpPr/>
      </dsp:nvSpPr>
      <dsp:spPr>
        <a:xfrm>
          <a:off x="0" y="1726424"/>
          <a:ext cx="6144767" cy="743535"/>
        </a:xfrm>
        <a:prstGeom prst="roundRect">
          <a:avLst/>
        </a:prstGeom>
        <a:solidFill>
          <a:schemeClr val="accent5">
            <a:hueOff val="3350161"/>
            <a:satOff val="359"/>
            <a:lumOff val="-69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fr-FR" sz="3100" kern="1200"/>
            <a:t>Discover</a:t>
          </a:r>
          <a:endParaRPr lang="en-US" sz="3100" kern="1200"/>
        </a:p>
      </dsp:txBody>
      <dsp:txXfrm>
        <a:off x="36296" y="1762720"/>
        <a:ext cx="6072175" cy="670943"/>
      </dsp:txXfrm>
    </dsp:sp>
    <dsp:sp modelId="{98FADAC4-0BEE-43E2-86F6-35AC16ECC3BB}">
      <dsp:nvSpPr>
        <dsp:cNvPr id="0" name=""/>
        <dsp:cNvSpPr/>
      </dsp:nvSpPr>
      <dsp:spPr>
        <a:xfrm>
          <a:off x="0" y="2559239"/>
          <a:ext cx="6144767" cy="743535"/>
        </a:xfrm>
        <a:prstGeom prst="roundRect">
          <a:avLst/>
        </a:prstGeom>
        <a:solidFill>
          <a:schemeClr val="accent5">
            <a:hueOff val="5025242"/>
            <a:satOff val="538"/>
            <a:lumOff val="-10354"/>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fr-FR" sz="3100" kern="1200"/>
            <a:t>Tasks répartition</a:t>
          </a:r>
          <a:endParaRPr lang="en-US" sz="3100" kern="1200"/>
        </a:p>
      </dsp:txBody>
      <dsp:txXfrm>
        <a:off x="36296" y="2595535"/>
        <a:ext cx="6072175" cy="670943"/>
      </dsp:txXfrm>
    </dsp:sp>
    <dsp:sp modelId="{AE43A4BE-8C2E-4F97-970D-936E9B564D1C}">
      <dsp:nvSpPr>
        <dsp:cNvPr id="0" name=""/>
        <dsp:cNvSpPr/>
      </dsp:nvSpPr>
      <dsp:spPr>
        <a:xfrm>
          <a:off x="0" y="3392055"/>
          <a:ext cx="6144767" cy="743535"/>
        </a:xfrm>
        <a:prstGeom prst="roundRect">
          <a:avLst/>
        </a:prstGeom>
        <a:solidFill>
          <a:schemeClr val="accent5">
            <a:hueOff val="6700322"/>
            <a:satOff val="718"/>
            <a:lumOff val="-1380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fr-FR" sz="3100" kern="1200"/>
            <a:t>Futures updates</a:t>
          </a:r>
          <a:endParaRPr lang="en-US" sz="3100" kern="1200"/>
        </a:p>
      </dsp:txBody>
      <dsp:txXfrm>
        <a:off x="36296" y="3428351"/>
        <a:ext cx="6072175" cy="670943"/>
      </dsp:txXfrm>
    </dsp:sp>
    <dsp:sp modelId="{A8D0F35C-6510-478B-A6FA-C03CBEEBFDAE}">
      <dsp:nvSpPr>
        <dsp:cNvPr id="0" name=""/>
        <dsp:cNvSpPr/>
      </dsp:nvSpPr>
      <dsp:spPr>
        <a:xfrm>
          <a:off x="0" y="4224870"/>
          <a:ext cx="6144767" cy="743535"/>
        </a:xfrm>
        <a:prstGeom prst="roundRect">
          <a:avLst/>
        </a:prstGeom>
        <a:solidFill>
          <a:schemeClr val="accent5">
            <a:hueOff val="8375403"/>
            <a:satOff val="897"/>
            <a:lumOff val="-1725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fr-FR" sz="3100" kern="1200"/>
            <a:t>Conclusion</a:t>
          </a:r>
          <a:endParaRPr lang="en-US" sz="3100" kern="1200"/>
        </a:p>
      </dsp:txBody>
      <dsp:txXfrm>
        <a:off x="36296" y="4261166"/>
        <a:ext cx="6072175" cy="67094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1A4D5F-3FB5-47DA-B371-F756994830FB}">
      <dsp:nvSpPr>
        <dsp:cNvPr id="0" name=""/>
        <dsp:cNvSpPr/>
      </dsp:nvSpPr>
      <dsp:spPr>
        <a:xfrm>
          <a:off x="0" y="721677"/>
          <a:ext cx="3137892" cy="199256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C25C75-B083-441A-8CC8-3076E73FA676}">
      <dsp:nvSpPr>
        <dsp:cNvPr id="0" name=""/>
        <dsp:cNvSpPr/>
      </dsp:nvSpPr>
      <dsp:spPr>
        <a:xfrm>
          <a:off x="348654" y="1052899"/>
          <a:ext cx="3137892" cy="199256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fr-FR" sz="1800" kern="1200"/>
            <a:t>During this project, we tried to bring more attention to our country Cameroon and some personalities that made it famous through their various achievements.</a:t>
          </a:r>
          <a:endParaRPr lang="en-US" sz="1800" kern="1200"/>
        </a:p>
      </dsp:txBody>
      <dsp:txXfrm>
        <a:off x="407014" y="1111259"/>
        <a:ext cx="3021172" cy="1875841"/>
      </dsp:txXfrm>
    </dsp:sp>
    <dsp:sp modelId="{32C0DD6B-ACAA-4161-9788-D269F888DC90}">
      <dsp:nvSpPr>
        <dsp:cNvPr id="0" name=""/>
        <dsp:cNvSpPr/>
      </dsp:nvSpPr>
      <dsp:spPr>
        <a:xfrm>
          <a:off x="3835201" y="721677"/>
          <a:ext cx="3137892" cy="199256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A3DCDE-FDED-46BF-BA89-75A6EF5D6670}">
      <dsp:nvSpPr>
        <dsp:cNvPr id="0" name=""/>
        <dsp:cNvSpPr/>
      </dsp:nvSpPr>
      <dsp:spPr>
        <a:xfrm>
          <a:off x="4183856" y="1052899"/>
          <a:ext cx="3137892" cy="199256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fr-FR" sz="1800" kern="1200"/>
            <a:t>We used our knowledge in web programming in general, and more specifically in HTML,CSS and JAVASCRIPT.</a:t>
          </a:r>
          <a:endParaRPr lang="en-US" sz="1800" kern="1200"/>
        </a:p>
      </dsp:txBody>
      <dsp:txXfrm>
        <a:off x="4242216" y="1111259"/>
        <a:ext cx="3021172" cy="1875841"/>
      </dsp:txXfrm>
    </dsp:sp>
    <dsp:sp modelId="{D4405F8B-64DE-42C5-ADE6-0647B9B6F9BA}">
      <dsp:nvSpPr>
        <dsp:cNvPr id="0" name=""/>
        <dsp:cNvSpPr/>
      </dsp:nvSpPr>
      <dsp:spPr>
        <a:xfrm>
          <a:off x="7670403" y="721677"/>
          <a:ext cx="3137892" cy="199256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BF2372-924C-40A0-9754-32A575AD7D6B}">
      <dsp:nvSpPr>
        <dsp:cNvPr id="0" name=""/>
        <dsp:cNvSpPr/>
      </dsp:nvSpPr>
      <dsp:spPr>
        <a:xfrm>
          <a:off x="8019057" y="1052899"/>
          <a:ext cx="3137892" cy="199256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fr-FR" sz="1800" kern="1200"/>
            <a:t>In the following slides we are going to present our work.</a:t>
          </a:r>
          <a:endParaRPr lang="en-US" sz="1800" kern="1200"/>
        </a:p>
      </dsp:txBody>
      <dsp:txXfrm>
        <a:off x="8077417" y="1111259"/>
        <a:ext cx="3021172" cy="18758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FFC3CF-7A31-4DFD-AE5A-0E9141B2C3F9}">
      <dsp:nvSpPr>
        <dsp:cNvPr id="0" name=""/>
        <dsp:cNvSpPr/>
      </dsp:nvSpPr>
      <dsp:spPr>
        <a:xfrm>
          <a:off x="0" y="459"/>
          <a:ext cx="1115568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9C5A30-D0D3-464E-93C6-53494CDBA84C}">
      <dsp:nvSpPr>
        <dsp:cNvPr id="0" name=""/>
        <dsp:cNvSpPr/>
      </dsp:nvSpPr>
      <dsp:spPr>
        <a:xfrm>
          <a:off x="0" y="459"/>
          <a:ext cx="11155680" cy="538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fr-FR" sz="2500" kern="1200"/>
            <a:t>Upgrade the responsivity of  the code</a:t>
          </a:r>
          <a:endParaRPr lang="en-US" sz="2500" kern="1200"/>
        </a:p>
      </dsp:txBody>
      <dsp:txXfrm>
        <a:off x="0" y="459"/>
        <a:ext cx="11155680" cy="538058"/>
      </dsp:txXfrm>
    </dsp:sp>
    <dsp:sp modelId="{78D8690D-781F-412B-BAA2-83B56022AB6F}">
      <dsp:nvSpPr>
        <dsp:cNvPr id="0" name=""/>
        <dsp:cNvSpPr/>
      </dsp:nvSpPr>
      <dsp:spPr>
        <a:xfrm>
          <a:off x="0" y="538518"/>
          <a:ext cx="1115568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4A9F7F-C40C-4F48-9BEF-47ED8B5A49C2}">
      <dsp:nvSpPr>
        <dsp:cNvPr id="0" name=""/>
        <dsp:cNvSpPr/>
      </dsp:nvSpPr>
      <dsp:spPr>
        <a:xfrm>
          <a:off x="0" y="538518"/>
          <a:ext cx="11155680" cy="538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fr-FR" sz="2500" kern="1200"/>
            <a:t>Hone the accessibility</a:t>
          </a:r>
          <a:endParaRPr lang="en-US" sz="2500" kern="1200"/>
        </a:p>
      </dsp:txBody>
      <dsp:txXfrm>
        <a:off x="0" y="538518"/>
        <a:ext cx="11155680" cy="538058"/>
      </dsp:txXfrm>
    </dsp:sp>
    <dsp:sp modelId="{C51F79C2-53C1-4F80-8242-EF86579EA2C3}">
      <dsp:nvSpPr>
        <dsp:cNvPr id="0" name=""/>
        <dsp:cNvSpPr/>
      </dsp:nvSpPr>
      <dsp:spPr>
        <a:xfrm>
          <a:off x="0" y="1076576"/>
          <a:ext cx="1115568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B2465B-1E73-4366-A19E-9F012A1F7F71}">
      <dsp:nvSpPr>
        <dsp:cNvPr id="0" name=""/>
        <dsp:cNvSpPr/>
      </dsp:nvSpPr>
      <dsp:spPr>
        <a:xfrm>
          <a:off x="0" y="1076576"/>
          <a:ext cx="11155680" cy="538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fr-FR" sz="2500" kern="1200"/>
            <a:t>Add others sections and more questions</a:t>
          </a:r>
          <a:endParaRPr lang="en-US" sz="2500" kern="1200"/>
        </a:p>
      </dsp:txBody>
      <dsp:txXfrm>
        <a:off x="0" y="1076576"/>
        <a:ext cx="11155680" cy="538058"/>
      </dsp:txXfrm>
    </dsp:sp>
    <dsp:sp modelId="{14ED236C-9701-4FF1-8C9E-09E84A318741}">
      <dsp:nvSpPr>
        <dsp:cNvPr id="0" name=""/>
        <dsp:cNvSpPr/>
      </dsp:nvSpPr>
      <dsp:spPr>
        <a:xfrm>
          <a:off x="0" y="1614634"/>
          <a:ext cx="1115568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D483D68-4336-4867-8CD2-C1CE5F8791EB}">
      <dsp:nvSpPr>
        <dsp:cNvPr id="0" name=""/>
        <dsp:cNvSpPr/>
      </dsp:nvSpPr>
      <dsp:spPr>
        <a:xfrm>
          <a:off x="0" y="1614634"/>
          <a:ext cx="11155680" cy="538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fr-FR" sz="2500" kern="1200"/>
            <a:t>Separate the Quizz’s part of the rest of the page</a:t>
          </a:r>
          <a:endParaRPr lang="en-US" sz="2500" kern="1200"/>
        </a:p>
      </dsp:txBody>
      <dsp:txXfrm>
        <a:off x="0" y="1614634"/>
        <a:ext cx="11155680" cy="538058"/>
      </dsp:txXfrm>
    </dsp:sp>
    <dsp:sp modelId="{3D5E8012-A9F8-403A-B6E2-9CBEEB0650A4}">
      <dsp:nvSpPr>
        <dsp:cNvPr id="0" name=""/>
        <dsp:cNvSpPr/>
      </dsp:nvSpPr>
      <dsp:spPr>
        <a:xfrm>
          <a:off x="0" y="2152693"/>
          <a:ext cx="1115568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AB9EBC-90FF-4DCB-8C7A-C41A7B4A3D20}">
      <dsp:nvSpPr>
        <dsp:cNvPr id="0" name=""/>
        <dsp:cNvSpPr/>
      </dsp:nvSpPr>
      <dsp:spPr>
        <a:xfrm>
          <a:off x="0" y="2152693"/>
          <a:ext cx="11155680" cy="538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fr-FR" sz="2500" kern="1200"/>
            <a:t>Add more interactive elements and use them more wisely</a:t>
          </a:r>
          <a:endParaRPr lang="en-US" sz="2500" kern="1200"/>
        </a:p>
      </dsp:txBody>
      <dsp:txXfrm>
        <a:off x="0" y="2152693"/>
        <a:ext cx="11155680" cy="538058"/>
      </dsp:txXfrm>
    </dsp:sp>
    <dsp:sp modelId="{EC47FBED-BF8A-4F3C-809C-3F7048CD85A7}">
      <dsp:nvSpPr>
        <dsp:cNvPr id="0" name=""/>
        <dsp:cNvSpPr/>
      </dsp:nvSpPr>
      <dsp:spPr>
        <a:xfrm>
          <a:off x="0" y="2690751"/>
          <a:ext cx="1115568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2D29A3-D73A-4C06-8113-DF1C275E8966}">
      <dsp:nvSpPr>
        <dsp:cNvPr id="0" name=""/>
        <dsp:cNvSpPr/>
      </dsp:nvSpPr>
      <dsp:spPr>
        <a:xfrm>
          <a:off x="0" y="2690751"/>
          <a:ext cx="11155680" cy="538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fr-FR" sz="2500" kern="1200"/>
            <a:t>Add a database and host the site</a:t>
          </a:r>
          <a:endParaRPr lang="en-US" sz="2500" kern="1200"/>
        </a:p>
      </dsp:txBody>
      <dsp:txXfrm>
        <a:off x="0" y="2690751"/>
        <a:ext cx="11155680" cy="538058"/>
      </dsp:txXfrm>
    </dsp:sp>
    <dsp:sp modelId="{A09E01AB-4326-4A82-AB76-A9375B6FDE7D}">
      <dsp:nvSpPr>
        <dsp:cNvPr id="0" name=""/>
        <dsp:cNvSpPr/>
      </dsp:nvSpPr>
      <dsp:spPr>
        <a:xfrm>
          <a:off x="0" y="3228809"/>
          <a:ext cx="1115568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91667E-0E37-4FCA-A63E-A8B5E4F9E6DC}">
      <dsp:nvSpPr>
        <dsp:cNvPr id="0" name=""/>
        <dsp:cNvSpPr/>
      </dsp:nvSpPr>
      <dsp:spPr>
        <a:xfrm>
          <a:off x="0" y="3228809"/>
          <a:ext cx="11155680" cy="538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fr-FR" sz="2500" kern="1200"/>
            <a:t>Use AI to purpose a destination based on the preferences of the user</a:t>
          </a:r>
          <a:endParaRPr lang="en-US" sz="2500" kern="1200"/>
        </a:p>
      </dsp:txBody>
      <dsp:txXfrm>
        <a:off x="0" y="3228809"/>
        <a:ext cx="11155680" cy="53805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9255A4-2B13-4CFD-97C5-427F8F6ACAD8}">
      <dsp:nvSpPr>
        <dsp:cNvPr id="0" name=""/>
        <dsp:cNvSpPr/>
      </dsp:nvSpPr>
      <dsp:spPr>
        <a:xfrm>
          <a:off x="0" y="772896"/>
          <a:ext cx="6620255" cy="17138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1B80167-A306-48B3-83E1-EF9DA1928D68}">
      <dsp:nvSpPr>
        <dsp:cNvPr id="0" name=""/>
        <dsp:cNvSpPr/>
      </dsp:nvSpPr>
      <dsp:spPr>
        <a:xfrm>
          <a:off x="518428" y="1158504"/>
          <a:ext cx="942597" cy="94259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CAB5734-F097-45FC-BF27-0A5C6F1DC1C7}">
      <dsp:nvSpPr>
        <dsp:cNvPr id="0" name=""/>
        <dsp:cNvSpPr/>
      </dsp:nvSpPr>
      <dsp:spPr>
        <a:xfrm>
          <a:off x="1979455" y="772896"/>
          <a:ext cx="4640800" cy="17138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1379" tIns="181379" rIns="181379" bIns="181379" numCol="1" spcCol="1270" anchor="ctr" anchorCtr="0">
          <a:noAutofit/>
        </a:bodyPr>
        <a:lstStyle/>
        <a:p>
          <a:pPr marL="0" lvl="0" indent="0" algn="l" defTabSz="622300">
            <a:lnSpc>
              <a:spcPct val="90000"/>
            </a:lnSpc>
            <a:spcBef>
              <a:spcPct val="0"/>
            </a:spcBef>
            <a:spcAft>
              <a:spcPct val="35000"/>
            </a:spcAft>
            <a:buNone/>
          </a:pPr>
          <a:r>
            <a:rPr lang="fr-FR" sz="1400" kern="1200"/>
            <a:t>This topic was choosed to particularly to showcase the combination of our abilities in HTML,CSS and JAVASCRIPT wiyh our pride of being from Cameroon.through the processs of making this project we faced challenges that helped us make further researches which were benfic because we acquired more knowledge.</a:t>
          </a:r>
          <a:endParaRPr lang="en-US" sz="1400" kern="1200"/>
        </a:p>
      </dsp:txBody>
      <dsp:txXfrm>
        <a:off x="1979455" y="772896"/>
        <a:ext cx="4640800" cy="1713814"/>
      </dsp:txXfrm>
    </dsp:sp>
    <dsp:sp modelId="{A6A260B9-25F2-4A4B-8E09-02D464EE5D67}">
      <dsp:nvSpPr>
        <dsp:cNvPr id="0" name=""/>
        <dsp:cNvSpPr/>
      </dsp:nvSpPr>
      <dsp:spPr>
        <a:xfrm>
          <a:off x="0" y="2889961"/>
          <a:ext cx="6620255" cy="17138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E35FF1A-F3B3-4355-A412-76A0BA7A9C5C}">
      <dsp:nvSpPr>
        <dsp:cNvPr id="0" name=""/>
        <dsp:cNvSpPr/>
      </dsp:nvSpPr>
      <dsp:spPr>
        <a:xfrm>
          <a:off x="518428" y="3275569"/>
          <a:ext cx="942597" cy="94259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64E3C57-B500-4E2F-A5EB-A84C3541C91D}">
      <dsp:nvSpPr>
        <dsp:cNvPr id="0" name=""/>
        <dsp:cNvSpPr/>
      </dsp:nvSpPr>
      <dsp:spPr>
        <a:xfrm>
          <a:off x="1979455" y="2889961"/>
          <a:ext cx="4640800" cy="17138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1379" tIns="181379" rIns="181379" bIns="181379" numCol="1" spcCol="1270" anchor="ctr" anchorCtr="0">
          <a:noAutofit/>
        </a:bodyPr>
        <a:lstStyle/>
        <a:p>
          <a:pPr marL="0" lvl="0" indent="0" algn="l" defTabSz="622300">
            <a:lnSpc>
              <a:spcPct val="90000"/>
            </a:lnSpc>
            <a:spcBef>
              <a:spcPct val="0"/>
            </a:spcBef>
            <a:spcAft>
              <a:spcPct val="35000"/>
            </a:spcAft>
            <a:buNone/>
          </a:pPr>
          <a:r>
            <a:rPr lang="fr-FR" sz="1400" kern="1200"/>
            <a:t>We enjoyed making this project together because it was quite fun and interessing because we made further steps towards our ultimate academic goal which is to be fully competent engineers in the computer sector.</a:t>
          </a:r>
          <a:endParaRPr lang="en-US" sz="1400" kern="1200"/>
        </a:p>
      </dsp:txBody>
      <dsp:txXfrm>
        <a:off x="1979455" y="2889961"/>
        <a:ext cx="4640800" cy="171381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jpe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p:nvPr/>
        </p:nvSpPr>
        <p:spPr>
          <a:xfrm>
            <a:off x="517870" y="6209925"/>
            <a:ext cx="11155680" cy="45719"/>
          </a:xfrm>
          <a:custGeom>
            <a:avLst/>
            <a:gdLst>
              <a:gd name="connsiteX0" fmla="*/ 0 w 8715708"/>
              <a:gd name="connsiteY0" fmla="*/ 0 h 45719"/>
              <a:gd name="connsiteX1" fmla="*/ 3694525 w 8715708"/>
              <a:gd name="connsiteY1" fmla="*/ 0 h 45719"/>
              <a:gd name="connsiteX2" fmla="*/ 5021183 w 8715708"/>
              <a:gd name="connsiteY2" fmla="*/ 0 h 45719"/>
              <a:gd name="connsiteX3" fmla="*/ 8715708 w 8715708"/>
              <a:gd name="connsiteY3" fmla="*/ 0 h 45719"/>
              <a:gd name="connsiteX4" fmla="*/ 8715708 w 8715708"/>
              <a:gd name="connsiteY4" fmla="*/ 45719 h 45719"/>
              <a:gd name="connsiteX5" fmla="*/ 5021183 w 8715708"/>
              <a:gd name="connsiteY5" fmla="*/ 45719 h 45719"/>
              <a:gd name="connsiteX6" fmla="*/ 3694525 w 8715708"/>
              <a:gd name="connsiteY6" fmla="*/ 45719 h 45719"/>
              <a:gd name="connsiteX7" fmla="*/ 0 w 8715708"/>
              <a:gd name="connsiteY7" fmla="*/ 45719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B2327B2-BA4B-2C04-0751-5CB63D4AA425}"/>
              </a:ext>
            </a:extLst>
          </p:cNvPr>
          <p:cNvSpPr>
            <a:spLocks noGrp="1"/>
          </p:cNvSpPr>
          <p:nvPr>
            <p:ph type="ctrTitle"/>
          </p:nvPr>
        </p:nvSpPr>
        <p:spPr>
          <a:xfrm>
            <a:off x="521208" y="978408"/>
            <a:ext cx="11155680" cy="3429000"/>
          </a:xfrm>
        </p:spPr>
        <p:txBody>
          <a:bodyPr anchor="t">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E7201176-DC7A-4C3D-3D8F-352526DA7B5D}"/>
              </a:ext>
            </a:extLst>
          </p:cNvPr>
          <p:cNvSpPr>
            <a:spLocks noGrp="1"/>
          </p:cNvSpPr>
          <p:nvPr>
            <p:ph type="subTitle" idx="1"/>
          </p:nvPr>
        </p:nvSpPr>
        <p:spPr>
          <a:xfrm>
            <a:off x="521208" y="4480560"/>
            <a:ext cx="7104888" cy="1399032"/>
          </a:xfrm>
        </p:spPr>
        <p:txBody>
          <a:bodyPr anchor="b">
            <a:normAutofit/>
          </a:bodyPr>
          <a:lstStyle>
            <a:lvl1pPr marL="0" indent="0" algn="l">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7DC221-9A2E-7459-102F-C3CFB27CC389}"/>
              </a:ext>
            </a:extLst>
          </p:cNvPr>
          <p:cNvSpPr>
            <a:spLocks noGrp="1"/>
          </p:cNvSpPr>
          <p:nvPr>
            <p:ph type="dt" sz="half" idx="10"/>
          </p:nvPr>
        </p:nvSpPr>
        <p:spPr/>
        <p:txBody>
          <a:bodyPr/>
          <a:lstStyle/>
          <a:p>
            <a:fld id="{E80C50CD-E178-4744-9B35-B2F624D6C5E9}" type="datetimeFigureOut">
              <a:rPr lang="en-US" smtClean="0"/>
              <a:t>5/22/2025</a:t>
            </a:fld>
            <a:endParaRPr lang="en-US"/>
          </a:p>
        </p:txBody>
      </p:sp>
      <p:sp>
        <p:nvSpPr>
          <p:cNvPr id="5" name="Footer Placeholder 4">
            <a:extLst>
              <a:ext uri="{FF2B5EF4-FFF2-40B4-BE49-F238E27FC236}">
                <a16:creationId xmlns:a16="http://schemas.microsoft.com/office/drawing/2014/main" id="{A5020671-6F7D-3A03-EEC1-661A87F96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53D3A-E0F9-8386-2A6C-96671FBB15A5}"/>
              </a:ext>
            </a:extLst>
          </p:cNvPr>
          <p:cNvSpPr>
            <a:spLocks noGrp="1"/>
          </p:cNvSpPr>
          <p:nvPr>
            <p:ph type="sldNum" sz="quarter" idx="12"/>
          </p:nvPr>
        </p:nvSpPr>
        <p:spPr/>
        <p:txBody>
          <a:bodyPr/>
          <a:lstStyle/>
          <a:p>
            <a:fld id="{148CC95F-0247-41B6-91CF-DC97C76A7088}" type="slidenum">
              <a:rPr lang="en-US" smtClean="0"/>
              <a:t>‹N°›</a:t>
            </a:fld>
            <a:endParaRPr lang="en-US"/>
          </a:p>
        </p:txBody>
      </p:sp>
    </p:spTree>
    <p:extLst>
      <p:ext uri="{BB962C8B-B14F-4D97-AF65-F5344CB8AC3E}">
        <p14:creationId xmlns:p14="http://schemas.microsoft.com/office/powerpoint/2010/main" val="2703891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6771-E72D-FAD8-771E-3E196DD2E1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5BB827-257D-60D9-792F-E695900429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5D2E7-C856-F78A-E88C-375474982A5F}"/>
              </a:ext>
            </a:extLst>
          </p:cNvPr>
          <p:cNvSpPr>
            <a:spLocks noGrp="1"/>
          </p:cNvSpPr>
          <p:nvPr>
            <p:ph type="dt" sz="half" idx="10"/>
          </p:nvPr>
        </p:nvSpPr>
        <p:spPr/>
        <p:txBody>
          <a:bodyPr/>
          <a:lstStyle/>
          <a:p>
            <a:fld id="{E80C50CD-E178-4744-9B35-B2F624D6C5E9}" type="datetimeFigureOut">
              <a:rPr lang="en-US" smtClean="0"/>
              <a:t>5/22/2025</a:t>
            </a:fld>
            <a:endParaRPr lang="en-US"/>
          </a:p>
        </p:txBody>
      </p:sp>
      <p:sp>
        <p:nvSpPr>
          <p:cNvPr id="5" name="Footer Placeholder 4">
            <a:extLst>
              <a:ext uri="{FF2B5EF4-FFF2-40B4-BE49-F238E27FC236}">
                <a16:creationId xmlns:a16="http://schemas.microsoft.com/office/drawing/2014/main" id="{0FDAB289-9591-51C9-9E3C-B6F2ACC6A6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E037C-790D-7442-8E43-D2740B3952B1}"/>
              </a:ext>
            </a:extLst>
          </p:cNvPr>
          <p:cNvSpPr>
            <a:spLocks noGrp="1"/>
          </p:cNvSpPr>
          <p:nvPr>
            <p:ph type="sldNum" sz="quarter" idx="12"/>
          </p:nvPr>
        </p:nvSpPr>
        <p:spPr/>
        <p:txBody>
          <a:bodyPr/>
          <a:lstStyle/>
          <a:p>
            <a:fld id="{148CC95F-0247-41B6-91CF-DC97C76A7088}" type="slidenum">
              <a:rPr lang="en-US" smtClean="0"/>
              <a:t>‹N°›</a:t>
            </a:fld>
            <a:endParaRPr lang="en-US"/>
          </a:p>
        </p:txBody>
      </p:sp>
    </p:spTree>
    <p:extLst>
      <p:ext uri="{BB962C8B-B14F-4D97-AF65-F5344CB8AC3E}">
        <p14:creationId xmlns:p14="http://schemas.microsoft.com/office/powerpoint/2010/main" val="1121680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635151-A38B-3766-6A32-FF1DF7687D9F}"/>
              </a:ext>
            </a:extLst>
          </p:cNvPr>
          <p:cNvSpPr>
            <a:spLocks noGrp="1"/>
          </p:cNvSpPr>
          <p:nvPr>
            <p:ph type="title" orient="vert"/>
          </p:nvPr>
        </p:nvSpPr>
        <p:spPr>
          <a:xfrm>
            <a:off x="8659368" y="978408"/>
            <a:ext cx="2551176" cy="536752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3D132D1-640C-FB9A-AD6F-D845738349F6}"/>
              </a:ext>
            </a:extLst>
          </p:cNvPr>
          <p:cNvSpPr>
            <a:spLocks noGrp="1"/>
          </p:cNvSpPr>
          <p:nvPr>
            <p:ph type="body" orient="vert" idx="1"/>
          </p:nvPr>
        </p:nvSpPr>
        <p:spPr>
          <a:xfrm>
            <a:off x="521208" y="978408"/>
            <a:ext cx="8010144" cy="536752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955F80A-4BA7-8ED8-9A62-B92194272620}"/>
              </a:ext>
            </a:extLst>
          </p:cNvPr>
          <p:cNvSpPr>
            <a:spLocks noGrp="1"/>
          </p:cNvSpPr>
          <p:nvPr>
            <p:ph type="dt" sz="half" idx="10"/>
          </p:nvPr>
        </p:nvSpPr>
        <p:spPr/>
        <p:txBody>
          <a:bodyPr/>
          <a:lstStyle/>
          <a:p>
            <a:fld id="{E80C50CD-E178-4744-9B35-B2F624D6C5E9}" type="datetimeFigureOut">
              <a:rPr lang="en-US" smtClean="0"/>
              <a:t>5/22/2025</a:t>
            </a:fld>
            <a:endParaRPr lang="en-US"/>
          </a:p>
        </p:txBody>
      </p:sp>
      <p:sp>
        <p:nvSpPr>
          <p:cNvPr id="5" name="Footer Placeholder 4">
            <a:extLst>
              <a:ext uri="{FF2B5EF4-FFF2-40B4-BE49-F238E27FC236}">
                <a16:creationId xmlns:a16="http://schemas.microsoft.com/office/drawing/2014/main" id="{85E38113-D55A-A1A0-D1FE-53C95860FB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19DDB-F89D-4B2D-21A2-82AF1D1023E4}"/>
              </a:ext>
            </a:extLst>
          </p:cNvPr>
          <p:cNvSpPr>
            <a:spLocks noGrp="1"/>
          </p:cNvSpPr>
          <p:nvPr>
            <p:ph type="sldNum" sz="quarter" idx="12"/>
          </p:nvPr>
        </p:nvSpPr>
        <p:spPr/>
        <p:txBody>
          <a:bodyPr/>
          <a:lstStyle/>
          <a:p>
            <a:fld id="{148CC95F-0247-41B6-91CF-DC97C76A7088}" type="slidenum">
              <a:rPr lang="en-US" smtClean="0"/>
              <a:t>‹N°›</a:t>
            </a:fld>
            <a:endParaRPr lang="en-US"/>
          </a:p>
        </p:txBody>
      </p:sp>
      <p:sp>
        <p:nvSpPr>
          <p:cNvPr id="7" name="Rectangle 6">
            <a:extLst>
              <a:ext uri="{FF2B5EF4-FFF2-40B4-BE49-F238E27FC236}">
                <a16:creationId xmlns:a16="http://schemas.microsoft.com/office/drawing/2014/main" id="{262572D8-D485-1DB1-34B1-C35C61C89940}"/>
              </a:ext>
            </a:extLst>
          </p:cNvPr>
          <p:cNvSpPr/>
          <p:nvPr/>
        </p:nvSpPr>
        <p:spPr>
          <a:xfrm rot="5400000">
            <a:off x="8936623" y="3585018"/>
            <a:ext cx="532573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17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26D03-149A-DAB3-4B2A-E9B74F2E25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C1E73D-41A7-9934-0990-9208B95232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B2A3F-E719-673C-5D56-F663712D0E7F}"/>
              </a:ext>
            </a:extLst>
          </p:cNvPr>
          <p:cNvSpPr>
            <a:spLocks noGrp="1"/>
          </p:cNvSpPr>
          <p:nvPr>
            <p:ph type="dt" sz="half" idx="10"/>
          </p:nvPr>
        </p:nvSpPr>
        <p:spPr/>
        <p:txBody>
          <a:bodyPr/>
          <a:lstStyle/>
          <a:p>
            <a:fld id="{E80C50CD-E178-4744-9B35-B2F624D6C5E9}" type="datetimeFigureOut">
              <a:rPr lang="en-US" smtClean="0"/>
              <a:t>5/22/2025</a:t>
            </a:fld>
            <a:endParaRPr lang="en-US"/>
          </a:p>
        </p:txBody>
      </p:sp>
      <p:sp>
        <p:nvSpPr>
          <p:cNvPr id="5" name="Footer Placeholder 4">
            <a:extLst>
              <a:ext uri="{FF2B5EF4-FFF2-40B4-BE49-F238E27FC236}">
                <a16:creationId xmlns:a16="http://schemas.microsoft.com/office/drawing/2014/main" id="{04AE594A-52F5-D85E-343C-ADFEE3C72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D5C9C-B2E2-FC26-E459-9E880EF975BA}"/>
              </a:ext>
            </a:extLst>
          </p:cNvPr>
          <p:cNvSpPr>
            <a:spLocks noGrp="1"/>
          </p:cNvSpPr>
          <p:nvPr>
            <p:ph type="sldNum" sz="quarter" idx="12"/>
          </p:nvPr>
        </p:nvSpPr>
        <p:spPr/>
        <p:txBody>
          <a:bodyPr/>
          <a:lstStyle/>
          <a:p>
            <a:fld id="{148CC95F-0247-41B6-91CF-DC97C76A7088}" type="slidenum">
              <a:rPr lang="en-US" smtClean="0"/>
              <a:t>‹N°›</a:t>
            </a:fld>
            <a:endParaRPr lang="en-US"/>
          </a:p>
        </p:txBody>
      </p:sp>
    </p:spTree>
    <p:extLst>
      <p:ext uri="{BB962C8B-B14F-4D97-AF65-F5344CB8AC3E}">
        <p14:creationId xmlns:p14="http://schemas.microsoft.com/office/powerpoint/2010/main" val="2983909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D51F-B2D5-2804-4F7C-C99850FBD05B}"/>
              </a:ext>
            </a:extLst>
          </p:cNvPr>
          <p:cNvSpPr>
            <a:spLocks noGrp="1"/>
          </p:cNvSpPr>
          <p:nvPr>
            <p:ph type="title"/>
          </p:nvPr>
        </p:nvSpPr>
        <p:spPr>
          <a:xfrm>
            <a:off x="521208" y="978408"/>
            <a:ext cx="5020056" cy="4288536"/>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15FE5516-03B6-C488-EB4A-68AE681EDFB8}"/>
              </a:ext>
            </a:extLst>
          </p:cNvPr>
          <p:cNvSpPr>
            <a:spLocks noGrp="1"/>
          </p:cNvSpPr>
          <p:nvPr>
            <p:ph type="body" idx="1"/>
          </p:nvPr>
        </p:nvSpPr>
        <p:spPr>
          <a:xfrm>
            <a:off x="521208" y="5266944"/>
            <a:ext cx="5020056" cy="1088136"/>
          </a:xfrm>
        </p:spPr>
        <p:txBody>
          <a:bodyPr anchor="b">
            <a:normAutofit/>
          </a:bodyPr>
          <a:lstStyle>
            <a:lvl1pPr marL="0" indent="0">
              <a:buNone/>
              <a:defRPr sz="2200" i="1">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0ECB4D7-49A7-D050-70B9-11A1E2D445D8}"/>
              </a:ext>
            </a:extLst>
          </p:cNvPr>
          <p:cNvSpPr>
            <a:spLocks noGrp="1"/>
          </p:cNvSpPr>
          <p:nvPr>
            <p:ph type="dt" sz="half" idx="10"/>
          </p:nvPr>
        </p:nvSpPr>
        <p:spPr/>
        <p:txBody>
          <a:bodyPr/>
          <a:lstStyle/>
          <a:p>
            <a:fld id="{E80C50CD-E178-4744-9B35-B2F624D6C5E9}" type="datetimeFigureOut">
              <a:rPr lang="en-US" smtClean="0"/>
              <a:t>5/22/2025</a:t>
            </a:fld>
            <a:endParaRPr lang="en-US"/>
          </a:p>
        </p:txBody>
      </p:sp>
      <p:sp>
        <p:nvSpPr>
          <p:cNvPr id="5" name="Footer Placeholder 4">
            <a:extLst>
              <a:ext uri="{FF2B5EF4-FFF2-40B4-BE49-F238E27FC236}">
                <a16:creationId xmlns:a16="http://schemas.microsoft.com/office/drawing/2014/main" id="{8A9A913F-AD00-C1EE-B01A-8590671C01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FC386-B2AF-6FAD-D053-E22D48CD7285}"/>
              </a:ext>
            </a:extLst>
          </p:cNvPr>
          <p:cNvSpPr>
            <a:spLocks noGrp="1"/>
          </p:cNvSpPr>
          <p:nvPr>
            <p:ph type="sldNum" sz="quarter" idx="12"/>
          </p:nvPr>
        </p:nvSpPr>
        <p:spPr/>
        <p:txBody>
          <a:bodyPr/>
          <a:lstStyle/>
          <a:p>
            <a:fld id="{148CC95F-0247-41B6-91CF-DC97C76A7088}" type="slidenum">
              <a:rPr lang="en-US" smtClean="0"/>
              <a:t>‹N°›</a:t>
            </a:fld>
            <a:endParaRPr lang="en-US"/>
          </a:p>
        </p:txBody>
      </p:sp>
      <p:sp>
        <p:nvSpPr>
          <p:cNvPr id="7" name="Rectangle 6">
            <a:extLst>
              <a:ext uri="{FF2B5EF4-FFF2-40B4-BE49-F238E27FC236}">
                <a16:creationId xmlns:a16="http://schemas.microsoft.com/office/drawing/2014/main" id="{4E1E1B67-3BFF-F04B-52F4-7E724FB3B24D}"/>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4254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E3B21-CF4D-1B01-0F4E-D32C1B218B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1FB39FF2-6858-B514-B695-58442557D0C1}"/>
              </a:ext>
            </a:extLst>
          </p:cNvPr>
          <p:cNvSpPr>
            <a:spLocks noGrp="1"/>
          </p:cNvSpPr>
          <p:nvPr>
            <p:ph sz="half" idx="1"/>
          </p:nvPr>
        </p:nvSpPr>
        <p:spPr>
          <a:xfrm>
            <a:off x="521208"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A30130-974D-B91D-5B93-EC52AABDB5B0}"/>
              </a:ext>
            </a:extLst>
          </p:cNvPr>
          <p:cNvSpPr>
            <a:spLocks noGrp="1"/>
          </p:cNvSpPr>
          <p:nvPr>
            <p:ph sz="half" idx="2"/>
          </p:nvPr>
        </p:nvSpPr>
        <p:spPr>
          <a:xfrm>
            <a:off x="6519672"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5BED99-6FD7-9C6B-1152-A6E42715BB79}"/>
              </a:ext>
            </a:extLst>
          </p:cNvPr>
          <p:cNvSpPr>
            <a:spLocks noGrp="1"/>
          </p:cNvSpPr>
          <p:nvPr>
            <p:ph type="dt" sz="half" idx="10"/>
          </p:nvPr>
        </p:nvSpPr>
        <p:spPr/>
        <p:txBody>
          <a:bodyPr/>
          <a:lstStyle/>
          <a:p>
            <a:fld id="{E80C50CD-E178-4744-9B35-B2F624D6C5E9}" type="datetimeFigureOut">
              <a:rPr lang="en-US" smtClean="0"/>
              <a:t>5/22/2025</a:t>
            </a:fld>
            <a:endParaRPr lang="en-US"/>
          </a:p>
        </p:txBody>
      </p:sp>
      <p:sp>
        <p:nvSpPr>
          <p:cNvPr id="6" name="Footer Placeholder 5">
            <a:extLst>
              <a:ext uri="{FF2B5EF4-FFF2-40B4-BE49-F238E27FC236}">
                <a16:creationId xmlns:a16="http://schemas.microsoft.com/office/drawing/2014/main" id="{BA253AAC-5967-2565-A715-82D3505AB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B51313-69FB-E016-3CC1-62CA476ED214}"/>
              </a:ext>
            </a:extLst>
          </p:cNvPr>
          <p:cNvSpPr>
            <a:spLocks noGrp="1"/>
          </p:cNvSpPr>
          <p:nvPr>
            <p:ph type="sldNum" sz="quarter" idx="12"/>
          </p:nvPr>
        </p:nvSpPr>
        <p:spPr/>
        <p:txBody>
          <a:bodyPr/>
          <a:lstStyle/>
          <a:p>
            <a:fld id="{148CC95F-0247-41B6-91CF-DC97C76A7088}" type="slidenum">
              <a:rPr lang="en-US" smtClean="0"/>
              <a:t>‹N°›</a:t>
            </a:fld>
            <a:endParaRPr lang="en-US"/>
          </a:p>
        </p:txBody>
      </p:sp>
    </p:spTree>
    <p:extLst>
      <p:ext uri="{BB962C8B-B14F-4D97-AF65-F5344CB8AC3E}">
        <p14:creationId xmlns:p14="http://schemas.microsoft.com/office/powerpoint/2010/main" val="4113765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DF9D-B849-CE37-97E4-AD37F880677F}"/>
              </a:ext>
            </a:extLst>
          </p:cNvPr>
          <p:cNvSpPr>
            <a:spLocks noGrp="1"/>
          </p:cNvSpPr>
          <p:nvPr>
            <p:ph type="title"/>
          </p:nvPr>
        </p:nvSpPr>
        <p:spPr>
          <a:xfrm>
            <a:off x="521208" y="978408"/>
            <a:ext cx="11164824" cy="12161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D4C626-4008-960A-E601-6AA9F4BB8D8B}"/>
              </a:ext>
            </a:extLst>
          </p:cNvPr>
          <p:cNvSpPr>
            <a:spLocks noGrp="1"/>
          </p:cNvSpPr>
          <p:nvPr>
            <p:ph type="body" idx="1"/>
          </p:nvPr>
        </p:nvSpPr>
        <p:spPr>
          <a:xfrm>
            <a:off x="521208"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06E8D6C-AC07-ED6B-2EA8-9C40A5AEA748}"/>
              </a:ext>
            </a:extLst>
          </p:cNvPr>
          <p:cNvSpPr>
            <a:spLocks noGrp="1"/>
          </p:cNvSpPr>
          <p:nvPr>
            <p:ph sz="half" idx="2"/>
          </p:nvPr>
        </p:nvSpPr>
        <p:spPr>
          <a:xfrm>
            <a:off x="521208"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C52617E-C6D9-246B-E7B7-8159DF17C0A3}"/>
              </a:ext>
            </a:extLst>
          </p:cNvPr>
          <p:cNvSpPr>
            <a:spLocks noGrp="1"/>
          </p:cNvSpPr>
          <p:nvPr>
            <p:ph type="body" sz="quarter" idx="3"/>
          </p:nvPr>
        </p:nvSpPr>
        <p:spPr>
          <a:xfrm>
            <a:off x="6519672"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DBC2094-7EBC-02C5-5AB5-233E63080A9C}"/>
              </a:ext>
            </a:extLst>
          </p:cNvPr>
          <p:cNvSpPr>
            <a:spLocks noGrp="1"/>
          </p:cNvSpPr>
          <p:nvPr>
            <p:ph sz="quarter" idx="4"/>
          </p:nvPr>
        </p:nvSpPr>
        <p:spPr>
          <a:xfrm>
            <a:off x="6519672"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3010BD2-59B4-FD2E-3C5E-C83AE6003985}"/>
              </a:ext>
            </a:extLst>
          </p:cNvPr>
          <p:cNvSpPr>
            <a:spLocks noGrp="1"/>
          </p:cNvSpPr>
          <p:nvPr>
            <p:ph type="dt" sz="half" idx="10"/>
          </p:nvPr>
        </p:nvSpPr>
        <p:spPr/>
        <p:txBody>
          <a:bodyPr/>
          <a:lstStyle/>
          <a:p>
            <a:fld id="{E80C50CD-E178-4744-9B35-B2F624D6C5E9}" type="datetimeFigureOut">
              <a:rPr lang="en-US" smtClean="0"/>
              <a:t>5/22/2025</a:t>
            </a:fld>
            <a:endParaRPr lang="en-US"/>
          </a:p>
        </p:txBody>
      </p:sp>
      <p:sp>
        <p:nvSpPr>
          <p:cNvPr id="8" name="Footer Placeholder 7">
            <a:extLst>
              <a:ext uri="{FF2B5EF4-FFF2-40B4-BE49-F238E27FC236}">
                <a16:creationId xmlns:a16="http://schemas.microsoft.com/office/drawing/2014/main" id="{E72B35C4-A654-7759-BDA0-94D9D1A216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5F4347-2EC0-CA6E-2637-8048456D7ECB}"/>
              </a:ext>
            </a:extLst>
          </p:cNvPr>
          <p:cNvSpPr>
            <a:spLocks noGrp="1"/>
          </p:cNvSpPr>
          <p:nvPr>
            <p:ph type="sldNum" sz="quarter" idx="12"/>
          </p:nvPr>
        </p:nvSpPr>
        <p:spPr/>
        <p:txBody>
          <a:bodyPr/>
          <a:lstStyle/>
          <a:p>
            <a:fld id="{148CC95F-0247-41B6-91CF-DC97C76A7088}" type="slidenum">
              <a:rPr lang="en-US" smtClean="0"/>
              <a:t>‹N°›</a:t>
            </a:fld>
            <a:endParaRPr lang="en-US"/>
          </a:p>
        </p:txBody>
      </p:sp>
    </p:spTree>
    <p:extLst>
      <p:ext uri="{BB962C8B-B14F-4D97-AF65-F5344CB8AC3E}">
        <p14:creationId xmlns:p14="http://schemas.microsoft.com/office/powerpoint/2010/main" val="2800852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716D-52F2-C7FB-83B1-2DA1AD375EAE}"/>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6F4A371-AC27-6A28-32E6-74A28371BF55}"/>
              </a:ext>
            </a:extLst>
          </p:cNvPr>
          <p:cNvSpPr>
            <a:spLocks noGrp="1"/>
          </p:cNvSpPr>
          <p:nvPr>
            <p:ph type="dt" sz="half" idx="10"/>
          </p:nvPr>
        </p:nvSpPr>
        <p:spPr/>
        <p:txBody>
          <a:bodyPr/>
          <a:lstStyle/>
          <a:p>
            <a:fld id="{E80C50CD-E178-4744-9B35-B2F624D6C5E9}" type="datetimeFigureOut">
              <a:rPr lang="en-US" smtClean="0"/>
              <a:t>5/22/2025</a:t>
            </a:fld>
            <a:endParaRPr lang="en-US"/>
          </a:p>
        </p:txBody>
      </p:sp>
      <p:sp>
        <p:nvSpPr>
          <p:cNvPr id="4" name="Footer Placeholder 3">
            <a:extLst>
              <a:ext uri="{FF2B5EF4-FFF2-40B4-BE49-F238E27FC236}">
                <a16:creationId xmlns:a16="http://schemas.microsoft.com/office/drawing/2014/main" id="{D155941A-A24E-885D-E894-0326F4C400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D5E5B4-971F-FF6A-1B07-A5C85370552D}"/>
              </a:ext>
            </a:extLst>
          </p:cNvPr>
          <p:cNvSpPr>
            <a:spLocks noGrp="1"/>
          </p:cNvSpPr>
          <p:nvPr>
            <p:ph type="sldNum" sz="quarter" idx="12"/>
          </p:nvPr>
        </p:nvSpPr>
        <p:spPr/>
        <p:txBody>
          <a:bodyPr/>
          <a:lstStyle/>
          <a:p>
            <a:fld id="{148CC95F-0247-41B6-91CF-DC97C76A7088}" type="slidenum">
              <a:rPr lang="en-US" smtClean="0"/>
              <a:t>‹N°›</a:t>
            </a:fld>
            <a:endParaRPr lang="en-US"/>
          </a:p>
        </p:txBody>
      </p:sp>
    </p:spTree>
    <p:extLst>
      <p:ext uri="{BB962C8B-B14F-4D97-AF65-F5344CB8AC3E}">
        <p14:creationId xmlns:p14="http://schemas.microsoft.com/office/powerpoint/2010/main" val="802540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9F431F-E6DC-4137-3092-A30A0A3628EC}"/>
              </a:ext>
            </a:extLst>
          </p:cNvPr>
          <p:cNvSpPr>
            <a:spLocks noGrp="1"/>
          </p:cNvSpPr>
          <p:nvPr>
            <p:ph type="dt" sz="half" idx="10"/>
          </p:nvPr>
        </p:nvSpPr>
        <p:spPr/>
        <p:txBody>
          <a:bodyPr/>
          <a:lstStyle/>
          <a:p>
            <a:fld id="{E80C50CD-E178-4744-9B35-B2F624D6C5E9}" type="datetimeFigureOut">
              <a:rPr lang="en-US" smtClean="0"/>
              <a:t>5/22/2025</a:t>
            </a:fld>
            <a:endParaRPr lang="en-US"/>
          </a:p>
        </p:txBody>
      </p:sp>
      <p:sp>
        <p:nvSpPr>
          <p:cNvPr id="3" name="Footer Placeholder 2">
            <a:extLst>
              <a:ext uri="{FF2B5EF4-FFF2-40B4-BE49-F238E27FC236}">
                <a16:creationId xmlns:a16="http://schemas.microsoft.com/office/drawing/2014/main" id="{06AC814B-67B4-C70F-FA51-6205D5E2CB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EAA9C9-D895-DD20-1089-EA75EA428951}"/>
              </a:ext>
            </a:extLst>
          </p:cNvPr>
          <p:cNvSpPr>
            <a:spLocks noGrp="1"/>
          </p:cNvSpPr>
          <p:nvPr>
            <p:ph type="sldNum" sz="quarter" idx="12"/>
          </p:nvPr>
        </p:nvSpPr>
        <p:spPr/>
        <p:txBody>
          <a:bodyPr/>
          <a:lstStyle/>
          <a:p>
            <a:fld id="{148CC95F-0247-41B6-91CF-DC97C76A7088}" type="slidenum">
              <a:rPr lang="en-US" smtClean="0"/>
              <a:t>‹N°›</a:t>
            </a:fld>
            <a:endParaRPr lang="en-US"/>
          </a:p>
        </p:txBody>
      </p:sp>
    </p:spTree>
    <p:extLst>
      <p:ext uri="{BB962C8B-B14F-4D97-AF65-F5344CB8AC3E}">
        <p14:creationId xmlns:p14="http://schemas.microsoft.com/office/powerpoint/2010/main" val="16468162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50562-884C-9053-70C1-3B72A0B45EA6}"/>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0318F509-68F0-39D5-1A8B-CE246715AE46}"/>
              </a:ext>
            </a:extLst>
          </p:cNvPr>
          <p:cNvSpPr>
            <a:spLocks noGrp="1"/>
          </p:cNvSpPr>
          <p:nvPr>
            <p:ph idx="1"/>
          </p:nvPr>
        </p:nvSpPr>
        <p:spPr>
          <a:xfrm>
            <a:off x="6519672" y="987424"/>
            <a:ext cx="5166360" cy="5358384"/>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158E37C-27CE-3A84-FC74-BDCCD8A9A3EC}"/>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A95F79-E23E-11D2-40BF-66ED340195DB}"/>
              </a:ext>
            </a:extLst>
          </p:cNvPr>
          <p:cNvSpPr>
            <a:spLocks noGrp="1"/>
          </p:cNvSpPr>
          <p:nvPr>
            <p:ph type="dt" sz="half" idx="10"/>
          </p:nvPr>
        </p:nvSpPr>
        <p:spPr/>
        <p:txBody>
          <a:bodyPr/>
          <a:lstStyle/>
          <a:p>
            <a:fld id="{E80C50CD-E178-4744-9B35-B2F624D6C5E9}" type="datetimeFigureOut">
              <a:rPr lang="en-US" smtClean="0"/>
              <a:t>5/22/2025</a:t>
            </a:fld>
            <a:endParaRPr lang="en-US"/>
          </a:p>
        </p:txBody>
      </p:sp>
      <p:sp>
        <p:nvSpPr>
          <p:cNvPr id="6" name="Footer Placeholder 5">
            <a:extLst>
              <a:ext uri="{FF2B5EF4-FFF2-40B4-BE49-F238E27FC236}">
                <a16:creationId xmlns:a16="http://schemas.microsoft.com/office/drawing/2014/main" id="{4457F7FC-06F3-3D89-5D1A-4EC4B1D73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4ACD5-6E0B-5713-DC9A-41E9D62AB12D}"/>
              </a:ext>
            </a:extLst>
          </p:cNvPr>
          <p:cNvSpPr>
            <a:spLocks noGrp="1"/>
          </p:cNvSpPr>
          <p:nvPr>
            <p:ph type="sldNum" sz="quarter" idx="12"/>
          </p:nvPr>
        </p:nvSpPr>
        <p:spPr/>
        <p:txBody>
          <a:bodyPr/>
          <a:lstStyle/>
          <a:p>
            <a:fld id="{148CC95F-0247-41B6-91CF-DC97C76A7088}" type="slidenum">
              <a:rPr lang="en-US" smtClean="0"/>
              <a:t>‹N°›</a:t>
            </a:fld>
            <a:endParaRPr lang="en-US"/>
          </a:p>
        </p:txBody>
      </p:sp>
    </p:spTree>
    <p:extLst>
      <p:ext uri="{BB962C8B-B14F-4D97-AF65-F5344CB8AC3E}">
        <p14:creationId xmlns:p14="http://schemas.microsoft.com/office/powerpoint/2010/main" val="2183322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B2D45-7CDB-D38C-2AAE-273F797674E1}"/>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Picture Placeholder 2">
            <a:extLst>
              <a:ext uri="{FF2B5EF4-FFF2-40B4-BE49-F238E27FC236}">
                <a16:creationId xmlns:a16="http://schemas.microsoft.com/office/drawing/2014/main" id="{CCBF0855-1744-56E4-B115-3A3C5EA7834B}"/>
              </a:ext>
            </a:extLst>
          </p:cNvPr>
          <p:cNvSpPr>
            <a:spLocks noGrp="1"/>
          </p:cNvSpPr>
          <p:nvPr>
            <p:ph type="pic" idx="1"/>
          </p:nvPr>
        </p:nvSpPr>
        <p:spPr>
          <a:xfrm>
            <a:off x="6519672" y="987424"/>
            <a:ext cx="5166360" cy="53583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5E8A1D-28AE-4A19-BD96-401D4822A53D}"/>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327DDB-CE95-4C89-DFC5-7DDBFC24E89C}"/>
              </a:ext>
            </a:extLst>
          </p:cNvPr>
          <p:cNvSpPr>
            <a:spLocks noGrp="1"/>
          </p:cNvSpPr>
          <p:nvPr>
            <p:ph type="dt" sz="half" idx="10"/>
          </p:nvPr>
        </p:nvSpPr>
        <p:spPr/>
        <p:txBody>
          <a:bodyPr/>
          <a:lstStyle/>
          <a:p>
            <a:fld id="{E80C50CD-E178-4744-9B35-B2F624D6C5E9}" type="datetimeFigureOut">
              <a:rPr lang="en-US" smtClean="0"/>
              <a:t>5/22/2025</a:t>
            </a:fld>
            <a:endParaRPr lang="en-US"/>
          </a:p>
        </p:txBody>
      </p:sp>
      <p:sp>
        <p:nvSpPr>
          <p:cNvPr id="6" name="Footer Placeholder 5">
            <a:extLst>
              <a:ext uri="{FF2B5EF4-FFF2-40B4-BE49-F238E27FC236}">
                <a16:creationId xmlns:a16="http://schemas.microsoft.com/office/drawing/2014/main" id="{0522C835-F3B5-943C-FFC4-D5BA9666AF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709891-6E3C-ADED-01DD-15FCED37AF4A}"/>
              </a:ext>
            </a:extLst>
          </p:cNvPr>
          <p:cNvSpPr>
            <a:spLocks noGrp="1"/>
          </p:cNvSpPr>
          <p:nvPr>
            <p:ph type="sldNum" sz="quarter" idx="12"/>
          </p:nvPr>
        </p:nvSpPr>
        <p:spPr/>
        <p:txBody>
          <a:bodyPr/>
          <a:lstStyle/>
          <a:p>
            <a:fld id="{148CC95F-0247-41B6-91CF-DC97C76A7088}" type="slidenum">
              <a:rPr lang="en-US" smtClean="0"/>
              <a:t>‹N°›</a:t>
            </a:fld>
            <a:endParaRPr lang="en-US"/>
          </a:p>
        </p:txBody>
      </p:sp>
    </p:spTree>
    <p:extLst>
      <p:ext uri="{BB962C8B-B14F-4D97-AF65-F5344CB8AC3E}">
        <p14:creationId xmlns:p14="http://schemas.microsoft.com/office/powerpoint/2010/main" val="1772083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1A28D7-6581-4956-AAE3-9104804DF55B}"/>
              </a:ext>
            </a:extLst>
          </p:cNvPr>
          <p:cNvSpPr>
            <a:spLocks noGrp="1"/>
          </p:cNvSpPr>
          <p:nvPr>
            <p:ph type="title"/>
          </p:nvPr>
        </p:nvSpPr>
        <p:spPr>
          <a:xfrm>
            <a:off x="521208" y="978408"/>
            <a:ext cx="11155680" cy="146304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F3CFCCA4-57A4-08A1-FC45-D2BBA66FABFA}"/>
              </a:ext>
            </a:extLst>
          </p:cNvPr>
          <p:cNvSpPr>
            <a:spLocks noGrp="1"/>
          </p:cNvSpPr>
          <p:nvPr>
            <p:ph type="body" idx="1"/>
          </p:nvPr>
        </p:nvSpPr>
        <p:spPr>
          <a:xfrm>
            <a:off x="521208" y="2578608"/>
            <a:ext cx="11155680" cy="37673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0FAA0F4-2442-8D45-3C3D-1B8F55C8683A}"/>
              </a:ext>
            </a:extLst>
          </p:cNvPr>
          <p:cNvSpPr>
            <a:spLocks noGrp="1"/>
          </p:cNvSpPr>
          <p:nvPr>
            <p:ph type="dt" sz="half" idx="2"/>
          </p:nvPr>
        </p:nvSpPr>
        <p:spPr>
          <a:xfrm>
            <a:off x="521208" y="6419088"/>
            <a:ext cx="2743200" cy="365125"/>
          </a:xfrm>
          <a:prstGeom prst="rect">
            <a:avLst/>
          </a:prstGeom>
        </p:spPr>
        <p:txBody>
          <a:bodyPr vert="horz" lIns="91440" tIns="45720" rIns="91440" bIns="45720" rtlCol="0" anchor="ctr"/>
          <a:lstStyle>
            <a:lvl1pPr algn="l">
              <a:defRPr sz="900">
                <a:solidFill>
                  <a:schemeClr val="tx1"/>
                </a:solidFill>
              </a:defRPr>
            </a:lvl1pPr>
          </a:lstStyle>
          <a:p>
            <a:fld id="{E80C50CD-E178-4744-9B35-B2F624D6C5E9}" type="datetimeFigureOut">
              <a:rPr lang="en-US" smtClean="0"/>
              <a:pPr/>
              <a:t>5/22/2025</a:t>
            </a:fld>
            <a:endParaRPr lang="en-US"/>
          </a:p>
        </p:txBody>
      </p:sp>
      <p:sp>
        <p:nvSpPr>
          <p:cNvPr id="5" name="Footer Placeholder 4">
            <a:extLst>
              <a:ext uri="{FF2B5EF4-FFF2-40B4-BE49-F238E27FC236}">
                <a16:creationId xmlns:a16="http://schemas.microsoft.com/office/drawing/2014/main" id="{9E03785E-FB42-1D54-92AC-D0A61A8FABD4}"/>
              </a:ext>
            </a:extLst>
          </p:cNvPr>
          <p:cNvSpPr>
            <a:spLocks noGrp="1"/>
          </p:cNvSpPr>
          <p:nvPr>
            <p:ph type="ftr" sz="quarter" idx="3"/>
          </p:nvPr>
        </p:nvSpPr>
        <p:spPr>
          <a:xfrm>
            <a:off x="521208" y="100584"/>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9CF34-1274-DB45-4809-90E5D244A9AE}"/>
              </a:ext>
            </a:extLst>
          </p:cNvPr>
          <p:cNvSpPr>
            <a:spLocks noGrp="1"/>
          </p:cNvSpPr>
          <p:nvPr>
            <p:ph type="sldNum" sz="quarter" idx="4"/>
          </p:nvPr>
        </p:nvSpPr>
        <p:spPr>
          <a:xfrm>
            <a:off x="11457432" y="6419088"/>
            <a:ext cx="640080" cy="365125"/>
          </a:xfrm>
          <a:prstGeom prst="rect">
            <a:avLst/>
          </a:prstGeom>
        </p:spPr>
        <p:txBody>
          <a:bodyPr vert="horz" lIns="91440" tIns="45720" rIns="91440" bIns="45720" rtlCol="0" anchor="ctr"/>
          <a:lstStyle>
            <a:lvl1pPr algn="r">
              <a:defRPr sz="900">
                <a:solidFill>
                  <a:schemeClr val="tx1"/>
                </a:solidFill>
              </a:defRPr>
            </a:lvl1pPr>
          </a:lstStyle>
          <a:p>
            <a:fld id="{148CC95F-0247-41B6-91CF-DC97C76A7088}" type="slidenum">
              <a:rPr lang="en-US" smtClean="0"/>
              <a:pPr/>
              <a:t>‹N°›</a:t>
            </a:fld>
            <a:endParaRPr lang="en-US"/>
          </a:p>
        </p:txBody>
      </p:sp>
      <p:sp>
        <p:nvSpPr>
          <p:cNvPr id="7" name="Freeform: Shape 6">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7885053"/>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ECA69B-4C2A-7F31-8019-E90DB3BD49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pic>
        <p:nvPicPr>
          <p:cNvPr id="4" name="Picture 3" descr="Script informatique sur un écran">
            <a:extLst>
              <a:ext uri="{FF2B5EF4-FFF2-40B4-BE49-F238E27FC236}">
                <a16:creationId xmlns:a16="http://schemas.microsoft.com/office/drawing/2014/main" id="{7808C78F-96B0-22CE-4789-3B857B33FAD2}"/>
              </a:ext>
            </a:extLst>
          </p:cNvPr>
          <p:cNvPicPr>
            <a:picLocks noChangeAspect="1"/>
          </p:cNvPicPr>
          <p:nvPr/>
        </p:nvPicPr>
        <p:blipFill>
          <a:blip r:embed="rId2"/>
          <a:srcRect t="15730"/>
          <a:stretch>
            <a:fillRect/>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857DEAC1-B3AA-6569-0A44-A191DF2F3C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7840"/>
            <a:ext cx="12191999" cy="1280160"/>
          </a:xfrm>
          <a:prstGeom prst="rect">
            <a:avLst/>
          </a:prstGeom>
          <a:solidFill>
            <a:schemeClr val="bg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re 1">
            <a:extLst>
              <a:ext uri="{FF2B5EF4-FFF2-40B4-BE49-F238E27FC236}">
                <a16:creationId xmlns:a16="http://schemas.microsoft.com/office/drawing/2014/main" id="{90BF11EB-53BE-34DE-26D4-B0F9AB6AF3E3}"/>
              </a:ext>
            </a:extLst>
          </p:cNvPr>
          <p:cNvSpPr>
            <a:spLocks noGrp="1"/>
          </p:cNvSpPr>
          <p:nvPr>
            <p:ph type="ctrTitle"/>
          </p:nvPr>
        </p:nvSpPr>
        <p:spPr>
          <a:xfrm>
            <a:off x="320039" y="5731580"/>
            <a:ext cx="8196431" cy="960120"/>
          </a:xfrm>
          <a:ln>
            <a:noFill/>
          </a:ln>
        </p:spPr>
        <p:txBody>
          <a:bodyPr anchor="ctr">
            <a:normAutofit/>
          </a:bodyPr>
          <a:lstStyle/>
          <a:p>
            <a:r>
              <a:rPr lang="fr-FR" sz="4400" dirty="0"/>
              <a:t>WEB PROGRAMMING PROJECT: </a:t>
            </a:r>
          </a:p>
        </p:txBody>
      </p:sp>
      <p:sp>
        <p:nvSpPr>
          <p:cNvPr id="3" name="Sous-titre 2">
            <a:extLst>
              <a:ext uri="{FF2B5EF4-FFF2-40B4-BE49-F238E27FC236}">
                <a16:creationId xmlns:a16="http://schemas.microsoft.com/office/drawing/2014/main" id="{726BC124-CAE2-80CE-7B80-587EC59D514B}"/>
              </a:ext>
            </a:extLst>
          </p:cNvPr>
          <p:cNvSpPr>
            <a:spLocks noGrp="1"/>
          </p:cNvSpPr>
          <p:nvPr>
            <p:ph type="subTitle" idx="1"/>
          </p:nvPr>
        </p:nvSpPr>
        <p:spPr>
          <a:xfrm>
            <a:off x="8604503" y="5731580"/>
            <a:ext cx="3392781" cy="960120"/>
          </a:xfrm>
        </p:spPr>
        <p:txBody>
          <a:bodyPr anchor="ctr">
            <a:normAutofit/>
          </a:bodyPr>
          <a:lstStyle/>
          <a:p>
            <a:pPr algn="r"/>
            <a:r>
              <a:rPr lang="fr-FR" sz="1900" dirty="0"/>
              <a:t>  WELCOME IN CAMEROON</a:t>
            </a:r>
          </a:p>
        </p:txBody>
      </p:sp>
      <p:sp>
        <p:nvSpPr>
          <p:cNvPr id="5" name="ZoneTexte 4">
            <a:extLst>
              <a:ext uri="{FF2B5EF4-FFF2-40B4-BE49-F238E27FC236}">
                <a16:creationId xmlns:a16="http://schemas.microsoft.com/office/drawing/2014/main" id="{C36C38F4-939D-E6CD-D1C0-6EC999E689E5}"/>
              </a:ext>
            </a:extLst>
          </p:cNvPr>
          <p:cNvSpPr txBox="1"/>
          <p:nvPr/>
        </p:nvSpPr>
        <p:spPr>
          <a:xfrm>
            <a:off x="9495693" y="81532"/>
            <a:ext cx="4019340" cy="646331"/>
          </a:xfrm>
          <a:prstGeom prst="rect">
            <a:avLst/>
          </a:prstGeom>
          <a:noFill/>
        </p:spPr>
        <p:txBody>
          <a:bodyPr wrap="square" rtlCol="0">
            <a:spAutoFit/>
          </a:bodyPr>
          <a:lstStyle/>
          <a:p>
            <a:r>
              <a:rPr lang="fr-FR" dirty="0">
                <a:latin typeface="Aharoni" panose="020F0502020204030204" pitchFamily="2" charset="-79"/>
                <a:cs typeface="Aharoni" panose="020F0502020204030204" pitchFamily="2" charset="-79"/>
              </a:rPr>
              <a:t>By: ERIC YOUNGOUA</a:t>
            </a:r>
          </a:p>
          <a:p>
            <a:r>
              <a:rPr lang="fr-FR" dirty="0">
                <a:latin typeface="Aharoni" panose="020F0502020204030204" pitchFamily="2" charset="-79"/>
                <a:cs typeface="Aharoni" panose="020F0502020204030204" pitchFamily="2" charset="-79"/>
              </a:rPr>
              <a:t>       ZENGANG FRANCK</a:t>
            </a:r>
          </a:p>
        </p:txBody>
      </p:sp>
    </p:spTree>
    <p:extLst>
      <p:ext uri="{BB962C8B-B14F-4D97-AF65-F5344CB8AC3E}">
        <p14:creationId xmlns:p14="http://schemas.microsoft.com/office/powerpoint/2010/main" val="215291092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17AA97-89A7-45C1-B813-BFF6C23D7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7798DC48-64DA-664C-190C-CA0C860129E2}"/>
              </a:ext>
            </a:extLst>
          </p:cNvPr>
          <p:cNvSpPr>
            <a:spLocks noGrp="1"/>
          </p:cNvSpPr>
          <p:nvPr>
            <p:ph type="title"/>
          </p:nvPr>
        </p:nvSpPr>
        <p:spPr>
          <a:xfrm>
            <a:off x="521208" y="978408"/>
            <a:ext cx="4288536" cy="3364992"/>
          </a:xfrm>
        </p:spPr>
        <p:txBody>
          <a:bodyPr>
            <a:normAutofit/>
          </a:bodyPr>
          <a:lstStyle/>
          <a:p>
            <a:r>
              <a:rPr lang="fr-FR" dirty="0"/>
              <a:t>TABLE OF CONTENTS</a:t>
            </a:r>
          </a:p>
        </p:txBody>
      </p:sp>
      <p:sp>
        <p:nvSpPr>
          <p:cNvPr id="11" name="Rectangle 10">
            <a:extLst>
              <a:ext uri="{FF2B5EF4-FFF2-40B4-BE49-F238E27FC236}">
                <a16:creationId xmlns:a16="http://schemas.microsoft.com/office/drawing/2014/main" id="{A91E908F-EF1E-2FDB-BE4D-3F4C56B2F6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7A2980E-8F82-6B7D-A838-277407403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208" y="6299535"/>
            <a:ext cx="11155680" cy="464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Espace réservé du contenu 2">
            <a:extLst>
              <a:ext uri="{FF2B5EF4-FFF2-40B4-BE49-F238E27FC236}">
                <a16:creationId xmlns:a16="http://schemas.microsoft.com/office/drawing/2014/main" id="{EFE83D4B-40F1-B650-7C45-D9288FE57453}"/>
              </a:ext>
            </a:extLst>
          </p:cNvPr>
          <p:cNvGraphicFramePr>
            <a:graphicFrameLocks noGrp="1"/>
          </p:cNvGraphicFramePr>
          <p:nvPr>
            <p:ph idx="1"/>
            <p:extLst>
              <p:ext uri="{D42A27DB-BD31-4B8C-83A1-F6EECF244321}">
                <p14:modId xmlns:p14="http://schemas.microsoft.com/office/powerpoint/2010/main" val="2841560935"/>
              </p:ext>
            </p:extLst>
          </p:nvPr>
        </p:nvGraphicFramePr>
        <p:xfrm>
          <a:off x="5532120" y="978408"/>
          <a:ext cx="6144768" cy="5029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68645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alpha val="28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213918-F1EB-4BCE-BE23-F5E9851EE0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34839BB4-A3E1-0C06-D852-33CB32BC39A3}"/>
              </a:ext>
            </a:extLst>
          </p:cNvPr>
          <p:cNvSpPr>
            <a:spLocks noGrp="1"/>
          </p:cNvSpPr>
          <p:nvPr>
            <p:ph type="title"/>
          </p:nvPr>
        </p:nvSpPr>
        <p:spPr>
          <a:xfrm>
            <a:off x="521208" y="978408"/>
            <a:ext cx="11155680" cy="1463040"/>
          </a:xfrm>
        </p:spPr>
        <p:txBody>
          <a:bodyPr>
            <a:normAutofit/>
          </a:bodyPr>
          <a:lstStyle/>
          <a:p>
            <a:r>
              <a:rPr lang="fr-FR" dirty="0"/>
              <a:t>INTRODUCTION</a:t>
            </a:r>
          </a:p>
        </p:txBody>
      </p:sp>
      <p:sp>
        <p:nvSpPr>
          <p:cNvPr id="11" name="Rectangle 10">
            <a:extLst>
              <a:ext uri="{FF2B5EF4-FFF2-40B4-BE49-F238E27FC236}">
                <a16:creationId xmlns:a16="http://schemas.microsoft.com/office/drawing/2014/main" id="{2062E862-C7F7-4CA1-B929-D0B75F5E9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Espace réservé du contenu 2">
            <a:extLst>
              <a:ext uri="{FF2B5EF4-FFF2-40B4-BE49-F238E27FC236}">
                <a16:creationId xmlns:a16="http://schemas.microsoft.com/office/drawing/2014/main" id="{8B9D0EB6-EF99-9E8B-E537-8DBC1F9FB932}"/>
              </a:ext>
            </a:extLst>
          </p:cNvPr>
          <p:cNvGraphicFramePr>
            <a:graphicFrameLocks noGrp="1"/>
          </p:cNvGraphicFramePr>
          <p:nvPr>
            <p:ph idx="1"/>
            <p:extLst>
              <p:ext uri="{D42A27DB-BD31-4B8C-83A1-F6EECF244321}">
                <p14:modId xmlns:p14="http://schemas.microsoft.com/office/powerpoint/2010/main" val="1031171265"/>
              </p:ext>
            </p:extLst>
          </p:nvPr>
        </p:nvGraphicFramePr>
        <p:xfrm>
          <a:off x="520700" y="2578100"/>
          <a:ext cx="11156950" cy="37671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16617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useBgFill="1">
        <p:nvSpPr>
          <p:cNvPr id="1036" name="Rectangle 1035">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7634AB53-9335-551E-8733-7C7F5CC006E1}"/>
              </a:ext>
            </a:extLst>
          </p:cNvPr>
          <p:cNvSpPr>
            <a:spLocks noGrp="1"/>
          </p:cNvSpPr>
          <p:nvPr>
            <p:ph type="title"/>
          </p:nvPr>
        </p:nvSpPr>
        <p:spPr>
          <a:xfrm>
            <a:off x="521208" y="978408"/>
            <a:ext cx="6300216" cy="1325880"/>
          </a:xfrm>
        </p:spPr>
        <p:txBody>
          <a:bodyPr>
            <a:normAutofit/>
          </a:bodyPr>
          <a:lstStyle/>
          <a:p>
            <a:r>
              <a:rPr lang="fr-FR" dirty="0"/>
              <a:t>USED LANGAGES</a:t>
            </a:r>
          </a:p>
        </p:txBody>
      </p:sp>
      <p:sp>
        <p:nvSpPr>
          <p:cNvPr id="1035" name="Rectangle 1034">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6281928"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7271C494-8107-3D61-D611-4FBC7C22A2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13612" y="611650"/>
            <a:ext cx="416052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pic>
        <p:nvPicPr>
          <p:cNvPr id="1026" name="Picture 2" descr="Mastering HTML5 Confirm Email Validation: Ensure Data Accuracy and User ...">
            <a:extLst>
              <a:ext uri="{FF2B5EF4-FFF2-40B4-BE49-F238E27FC236}">
                <a16:creationId xmlns:a16="http://schemas.microsoft.com/office/drawing/2014/main" id="{CA2628F6-0923-FDE0-1A1A-9E92DA6BF5C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7867" y="3220745"/>
            <a:ext cx="6281928" cy="3125259"/>
          </a:xfrm>
          <a:prstGeom prst="rect">
            <a:avLst/>
          </a:prstGeom>
          <a:noFill/>
          <a:extLst>
            <a:ext uri="{909E8E84-426E-40DD-AFC4-6F175D3DCCD1}">
              <a14:hiddenFill xmlns:a14="http://schemas.microsoft.com/office/drawing/2010/main">
                <a:solidFill>
                  <a:srgbClr val="FFFFFF"/>
                </a:solidFill>
              </a14:hiddenFill>
            </a:ext>
          </a:extLst>
        </p:spPr>
      </p:pic>
      <p:sp>
        <p:nvSpPr>
          <p:cNvPr id="1030" name="Content Placeholder 1029">
            <a:extLst>
              <a:ext uri="{FF2B5EF4-FFF2-40B4-BE49-F238E27FC236}">
                <a16:creationId xmlns:a16="http://schemas.microsoft.com/office/drawing/2014/main" id="{E8D24FBF-7499-B370-069B-119C6F3D7432}"/>
              </a:ext>
            </a:extLst>
          </p:cNvPr>
          <p:cNvSpPr>
            <a:spLocks noGrp="1"/>
          </p:cNvSpPr>
          <p:nvPr>
            <p:ph idx="1"/>
          </p:nvPr>
        </p:nvSpPr>
        <p:spPr>
          <a:xfrm>
            <a:off x="7507224" y="1088136"/>
            <a:ext cx="4160520" cy="5257800"/>
          </a:xfrm>
        </p:spPr>
        <p:txBody>
          <a:bodyPr>
            <a:normAutofit lnSpcReduction="10000"/>
          </a:bodyPr>
          <a:lstStyle/>
          <a:p>
            <a:pPr marL="0" indent="0">
              <a:buNone/>
            </a:pPr>
            <a:r>
              <a:rPr lang="en-US" dirty="0"/>
              <a:t>We used the third principal languages of web design to realize this project. Of course, I  mean HTML, CSS and JavaScript.</a:t>
            </a:r>
          </a:p>
          <a:p>
            <a:r>
              <a:rPr lang="en-US" dirty="0"/>
              <a:t>HTML was used to create the elements of the page, to create the basic structure of our project as sentences, images, buttons, etc…</a:t>
            </a:r>
          </a:p>
          <a:p>
            <a:r>
              <a:rPr lang="en-US" dirty="0"/>
              <a:t>CSS was used to make the project more beautiful, it allows us to add color, paddings, margins, responsivity and it manage all the design aspect of our work.</a:t>
            </a:r>
          </a:p>
          <a:p>
            <a:r>
              <a:rPr lang="en-US" dirty="0"/>
              <a:t>JavaScript was used to add interactivity at our job and define the action after submitting the form.</a:t>
            </a:r>
          </a:p>
        </p:txBody>
      </p:sp>
    </p:spTree>
    <p:extLst>
      <p:ext uri="{BB962C8B-B14F-4D97-AF65-F5344CB8AC3E}">
        <p14:creationId xmlns:p14="http://schemas.microsoft.com/office/powerpoint/2010/main" val="1065380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9925"/>
            <a:ext cx="11155680" cy="4571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ectangle 13">
            <a:extLst>
              <a:ext uri="{FF2B5EF4-FFF2-40B4-BE49-F238E27FC236}">
                <a16:creationId xmlns:a16="http://schemas.microsoft.com/office/drawing/2014/main" id="{5820888B-4EA5-E0E8-6D52-7733E1E774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FD2BF90-1030-77E4-A564-DA66F91A66FA}"/>
              </a:ext>
            </a:extLst>
          </p:cNvPr>
          <p:cNvSpPr>
            <a:spLocks noGrp="1"/>
          </p:cNvSpPr>
          <p:nvPr>
            <p:ph type="title"/>
          </p:nvPr>
        </p:nvSpPr>
        <p:spPr>
          <a:xfrm>
            <a:off x="8932985" y="3191904"/>
            <a:ext cx="2738098" cy="1024770"/>
          </a:xfrm>
        </p:spPr>
        <p:txBody>
          <a:bodyPr vert="horz" lIns="91440" tIns="45720" rIns="91440" bIns="45720" rtlCol="0" anchor="b">
            <a:normAutofit/>
          </a:bodyPr>
          <a:lstStyle/>
          <a:p>
            <a:r>
              <a:rPr lang="en-US" sz="4800" dirty="0"/>
              <a:t>Discover</a:t>
            </a:r>
          </a:p>
        </p:txBody>
      </p:sp>
      <p:sp>
        <p:nvSpPr>
          <p:cNvPr id="16" name="Freeform: Shape 15">
            <a:extLst>
              <a:ext uri="{FF2B5EF4-FFF2-40B4-BE49-F238E27FC236}">
                <a16:creationId xmlns:a16="http://schemas.microsoft.com/office/drawing/2014/main" id="{06B5A8BF-0680-F9A7-27B1-3971EC9347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Espace réservé du contenu 4">
            <a:extLst>
              <a:ext uri="{FF2B5EF4-FFF2-40B4-BE49-F238E27FC236}">
                <a16:creationId xmlns:a16="http://schemas.microsoft.com/office/drawing/2014/main" id="{A29E0510-5C1A-4834-65D8-8E01C5DDD17A}"/>
              </a:ext>
            </a:extLst>
          </p:cNvPr>
          <p:cNvPicPr>
            <a:picLocks noGrp="1" noChangeAspect="1"/>
          </p:cNvPicPr>
          <p:nvPr>
            <p:ph idx="1"/>
          </p:nvPr>
        </p:nvPicPr>
        <p:blipFill>
          <a:blip r:embed="rId2"/>
          <a:stretch>
            <a:fillRect/>
          </a:stretch>
        </p:blipFill>
        <p:spPr>
          <a:xfrm>
            <a:off x="157448" y="1065125"/>
            <a:ext cx="8697253" cy="5486400"/>
          </a:xfrm>
          <a:prstGeom prst="rect">
            <a:avLst/>
          </a:prstGeom>
        </p:spPr>
      </p:pic>
    </p:spTree>
    <p:extLst>
      <p:ext uri="{BB962C8B-B14F-4D97-AF65-F5344CB8AC3E}">
        <p14:creationId xmlns:p14="http://schemas.microsoft.com/office/powerpoint/2010/main" val="3537275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8EE1C9D0-E831-F221-B9EA-6093B4234FF9}"/>
              </a:ext>
            </a:extLst>
          </p:cNvPr>
          <p:cNvSpPr>
            <a:spLocks noGrp="1"/>
          </p:cNvSpPr>
          <p:nvPr>
            <p:ph type="title"/>
          </p:nvPr>
        </p:nvSpPr>
        <p:spPr>
          <a:xfrm>
            <a:off x="5431536" y="978408"/>
            <a:ext cx="6236208" cy="1463040"/>
          </a:xfrm>
        </p:spPr>
        <p:txBody>
          <a:bodyPr>
            <a:normAutofit/>
          </a:bodyPr>
          <a:lstStyle/>
          <a:p>
            <a:r>
              <a:rPr lang="fr-FR" dirty="0"/>
              <a:t>TASK REPARTITION</a:t>
            </a:r>
          </a:p>
        </p:txBody>
      </p:sp>
      <p:pic>
        <p:nvPicPr>
          <p:cNvPr id="5" name="Espace réservé du contenu 4" descr="Une image contenant Visage humain, personne, habits, portrait&#10;&#10;Le contenu généré par l’IA peut être incorrect.">
            <a:extLst>
              <a:ext uri="{FF2B5EF4-FFF2-40B4-BE49-F238E27FC236}">
                <a16:creationId xmlns:a16="http://schemas.microsoft.com/office/drawing/2014/main" id="{77D19C41-8783-9055-F38E-02620DB48CB3}"/>
              </a:ext>
            </a:extLst>
          </p:cNvPr>
          <p:cNvPicPr>
            <a:picLocks noChangeAspect="1"/>
          </p:cNvPicPr>
          <p:nvPr/>
        </p:nvPicPr>
        <p:blipFill>
          <a:blip r:embed="rId2">
            <a:extLst>
              <a:ext uri="{28A0092B-C50C-407E-A947-70E740481C1C}">
                <a14:useLocalDpi xmlns:a14="http://schemas.microsoft.com/office/drawing/2010/main" val="0"/>
              </a:ext>
            </a:extLst>
          </a:blip>
          <a:srcRect l="3575" r="1" b="1"/>
          <a:stretch>
            <a:fillRect/>
          </a:stretch>
        </p:blipFill>
        <p:spPr>
          <a:xfrm>
            <a:off x="517869" y="508091"/>
            <a:ext cx="4221911" cy="5837918"/>
          </a:xfrm>
          <a:prstGeom prst="rect">
            <a:avLst/>
          </a:prstGeom>
        </p:spPr>
      </p:pic>
      <p:sp>
        <p:nvSpPr>
          <p:cNvPr id="30" name="Freeform: Shape 20">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Content Placeholder 8">
            <a:extLst>
              <a:ext uri="{FF2B5EF4-FFF2-40B4-BE49-F238E27FC236}">
                <a16:creationId xmlns:a16="http://schemas.microsoft.com/office/drawing/2014/main" id="{CB2F8278-ED63-94FC-FC77-4FD21CB36CB6}"/>
              </a:ext>
            </a:extLst>
          </p:cNvPr>
          <p:cNvSpPr>
            <a:spLocks noGrp="1"/>
          </p:cNvSpPr>
          <p:nvPr>
            <p:ph idx="1"/>
          </p:nvPr>
        </p:nvSpPr>
        <p:spPr>
          <a:xfrm>
            <a:off x="5431536" y="2578608"/>
            <a:ext cx="6236208" cy="3767328"/>
          </a:xfrm>
        </p:spPr>
        <p:txBody>
          <a:bodyPr>
            <a:normAutofit/>
          </a:bodyPr>
          <a:lstStyle/>
          <a:p>
            <a:pPr marL="0" indent="0">
              <a:buNone/>
            </a:pPr>
            <a:r>
              <a:rPr lang="en-US" b="1" dirty="0"/>
              <a:t>Marcel ERIC YOUNGOUA TCHONGOUE</a:t>
            </a:r>
          </a:p>
          <a:p>
            <a:pPr marL="0" indent="0">
              <a:buNone/>
            </a:pPr>
            <a:r>
              <a:rPr lang="en-US" u="sng" dirty="0"/>
              <a:t>Tasks</a:t>
            </a:r>
            <a:r>
              <a:rPr lang="en-US" dirty="0"/>
              <a:t>: </a:t>
            </a:r>
          </a:p>
          <a:p>
            <a:r>
              <a:rPr lang="en-US" dirty="0"/>
              <a:t>Create the html structure</a:t>
            </a:r>
          </a:p>
          <a:p>
            <a:r>
              <a:rPr lang="en-US" dirty="0"/>
              <a:t>Design the website</a:t>
            </a:r>
          </a:p>
          <a:p>
            <a:r>
              <a:rPr lang="en-US" dirty="0"/>
              <a:t>Manage the accessibility of the website</a:t>
            </a:r>
          </a:p>
          <a:p>
            <a:pPr marL="0" indent="0">
              <a:buNone/>
            </a:pPr>
            <a:r>
              <a:rPr lang="en-US" u="sng" dirty="0"/>
              <a:t>Impressions</a:t>
            </a:r>
            <a:r>
              <a:rPr lang="en-US" dirty="0"/>
              <a:t>:</a:t>
            </a:r>
          </a:p>
          <a:p>
            <a:pPr marL="0" indent="0">
              <a:buNone/>
            </a:pPr>
            <a:r>
              <a:rPr lang="en-US" dirty="0"/>
              <a:t>It was very hard to design the website, especially the accessibility part, regarding HTML, the most difficult was understand how and where make it accessible.</a:t>
            </a:r>
          </a:p>
        </p:txBody>
      </p:sp>
    </p:spTree>
    <p:extLst>
      <p:ext uri="{BB962C8B-B14F-4D97-AF65-F5344CB8AC3E}">
        <p14:creationId xmlns:p14="http://schemas.microsoft.com/office/powerpoint/2010/main" val="1053064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7284CFE1-91C6-D61A-C953-2DA19691D1AC}"/>
            </a:ext>
          </a:extLst>
        </p:cNvPr>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35364B5-145A-7FF6-B1B9-A204ECC239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725E25B9-3025-B9CA-1283-E7C52D7D400A}"/>
              </a:ext>
            </a:extLst>
          </p:cNvPr>
          <p:cNvSpPr>
            <a:spLocks noGrp="1"/>
          </p:cNvSpPr>
          <p:nvPr>
            <p:ph type="title"/>
          </p:nvPr>
        </p:nvSpPr>
        <p:spPr>
          <a:xfrm>
            <a:off x="5431536" y="978408"/>
            <a:ext cx="6236208" cy="1463040"/>
          </a:xfrm>
        </p:spPr>
        <p:txBody>
          <a:bodyPr>
            <a:normAutofit/>
          </a:bodyPr>
          <a:lstStyle/>
          <a:p>
            <a:r>
              <a:rPr lang="fr-FR" dirty="0"/>
              <a:t>TASK REPARTITION</a:t>
            </a:r>
          </a:p>
        </p:txBody>
      </p:sp>
      <p:pic>
        <p:nvPicPr>
          <p:cNvPr id="5" name="Espace réservé du contenu 4">
            <a:extLst>
              <a:ext uri="{FF2B5EF4-FFF2-40B4-BE49-F238E27FC236}">
                <a16:creationId xmlns:a16="http://schemas.microsoft.com/office/drawing/2014/main" id="{D9ACEE06-04A8-390C-7FFF-A7DB77248DAB}"/>
              </a:ext>
            </a:extLst>
          </p:cNvPr>
          <p:cNvPicPr>
            <a:picLocks noChangeAspect="1"/>
          </p:cNvPicPr>
          <p:nvPr/>
        </p:nvPicPr>
        <p:blipFill>
          <a:blip r:embed="rId2">
            <a:extLst>
              <a:ext uri="{28A0092B-C50C-407E-A947-70E740481C1C}">
                <a14:useLocalDpi xmlns:a14="http://schemas.microsoft.com/office/drawing/2010/main" val="0"/>
              </a:ext>
            </a:extLst>
          </a:blip>
          <a:srcRect l="14332" r="18798"/>
          <a:stretch/>
        </p:blipFill>
        <p:spPr>
          <a:xfrm>
            <a:off x="503999" y="508091"/>
            <a:ext cx="4248000" cy="5868000"/>
          </a:xfrm>
          <a:prstGeom prst="rect">
            <a:avLst/>
          </a:prstGeom>
        </p:spPr>
      </p:pic>
      <p:sp>
        <p:nvSpPr>
          <p:cNvPr id="30" name="Freeform: Shape 20">
            <a:extLst>
              <a:ext uri="{FF2B5EF4-FFF2-40B4-BE49-F238E27FC236}">
                <a16:creationId xmlns:a16="http://schemas.microsoft.com/office/drawing/2014/main" id="{05F55611-2A03-20F7-ED5E-6405AC024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Content Placeholder 8">
            <a:extLst>
              <a:ext uri="{FF2B5EF4-FFF2-40B4-BE49-F238E27FC236}">
                <a16:creationId xmlns:a16="http://schemas.microsoft.com/office/drawing/2014/main" id="{750E0722-8D57-FCAD-99EC-C222082BAC1C}"/>
              </a:ext>
            </a:extLst>
          </p:cNvPr>
          <p:cNvSpPr>
            <a:spLocks noGrp="1"/>
          </p:cNvSpPr>
          <p:nvPr>
            <p:ph idx="1"/>
          </p:nvPr>
        </p:nvSpPr>
        <p:spPr>
          <a:xfrm>
            <a:off x="5431536" y="2578608"/>
            <a:ext cx="6236208" cy="3767328"/>
          </a:xfrm>
        </p:spPr>
        <p:txBody>
          <a:bodyPr>
            <a:normAutofit/>
          </a:bodyPr>
          <a:lstStyle/>
          <a:p>
            <a:pPr marL="0" indent="0">
              <a:buNone/>
            </a:pPr>
            <a:r>
              <a:rPr lang="en-US" b="1" dirty="0"/>
              <a:t>Franck-Laurel ZENGANG NGAPMEN</a:t>
            </a:r>
          </a:p>
          <a:p>
            <a:pPr marL="0" indent="0">
              <a:buNone/>
            </a:pPr>
            <a:r>
              <a:rPr lang="en-US" u="sng" dirty="0"/>
              <a:t>Tasks</a:t>
            </a:r>
            <a:r>
              <a:rPr lang="en-US" dirty="0"/>
              <a:t>: </a:t>
            </a:r>
          </a:p>
          <a:p>
            <a:r>
              <a:rPr lang="en-US" dirty="0"/>
              <a:t>Manage the JavaScript part</a:t>
            </a:r>
          </a:p>
          <a:p>
            <a:r>
              <a:rPr lang="en-US" dirty="0"/>
              <a:t>Make research about the content of the site</a:t>
            </a:r>
          </a:p>
          <a:p>
            <a:r>
              <a:rPr lang="en-US" dirty="0"/>
              <a:t>Product the report</a:t>
            </a:r>
          </a:p>
          <a:p>
            <a:pPr marL="0" indent="0">
              <a:buNone/>
            </a:pPr>
            <a:r>
              <a:rPr lang="en-US" u="sng" dirty="0"/>
              <a:t>Impressions</a:t>
            </a:r>
            <a:r>
              <a:rPr lang="en-US" dirty="0"/>
              <a:t>:</a:t>
            </a:r>
          </a:p>
          <a:p>
            <a:pPr marL="0" indent="0">
              <a:buNone/>
            </a:pPr>
            <a:r>
              <a:rPr lang="en-US" dirty="0"/>
              <a:t>For my own, the hardest thing was to implement the JavaScript code, as much to understand the language than to use it.</a:t>
            </a:r>
          </a:p>
        </p:txBody>
      </p:sp>
    </p:spTree>
    <p:extLst>
      <p:ext uri="{BB962C8B-B14F-4D97-AF65-F5344CB8AC3E}">
        <p14:creationId xmlns:p14="http://schemas.microsoft.com/office/powerpoint/2010/main" val="769158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B620A9-FDC3-8E58-197A-F90666E93032}"/>
              </a:ext>
            </a:extLst>
          </p:cNvPr>
          <p:cNvSpPr>
            <a:spLocks noGrp="1"/>
          </p:cNvSpPr>
          <p:nvPr>
            <p:ph type="title"/>
          </p:nvPr>
        </p:nvSpPr>
        <p:spPr/>
        <p:txBody>
          <a:bodyPr/>
          <a:lstStyle/>
          <a:p>
            <a:r>
              <a:rPr lang="fr-FR" dirty="0"/>
              <a:t>Futures updates</a:t>
            </a:r>
          </a:p>
        </p:txBody>
      </p:sp>
      <p:graphicFrame>
        <p:nvGraphicFramePr>
          <p:cNvPr id="5" name="Espace réservé du contenu 2">
            <a:extLst>
              <a:ext uri="{FF2B5EF4-FFF2-40B4-BE49-F238E27FC236}">
                <a16:creationId xmlns:a16="http://schemas.microsoft.com/office/drawing/2014/main" id="{9FA2CA6D-8A19-CCE5-2F5A-B458C92003C3}"/>
              </a:ext>
            </a:extLst>
          </p:cNvPr>
          <p:cNvGraphicFramePr>
            <a:graphicFrameLocks noGrp="1"/>
          </p:cNvGraphicFramePr>
          <p:nvPr>
            <p:ph idx="1"/>
          </p:nvPr>
        </p:nvGraphicFramePr>
        <p:xfrm>
          <a:off x="521208" y="2578608"/>
          <a:ext cx="11155680" cy="37673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75194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lumMod val="50000"/>
            <a:alpha val="48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17AA97-89A7-45C1-B813-BFF6C23D7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13135E05-0EC7-F695-15F7-894CA6A77814}"/>
              </a:ext>
            </a:extLst>
          </p:cNvPr>
          <p:cNvSpPr>
            <a:spLocks noGrp="1"/>
          </p:cNvSpPr>
          <p:nvPr>
            <p:ph type="title"/>
          </p:nvPr>
        </p:nvSpPr>
        <p:spPr>
          <a:xfrm>
            <a:off x="521208" y="978408"/>
            <a:ext cx="4032504" cy="3364992"/>
          </a:xfrm>
        </p:spPr>
        <p:txBody>
          <a:bodyPr>
            <a:normAutofit/>
          </a:bodyPr>
          <a:lstStyle/>
          <a:p>
            <a:r>
              <a:rPr lang="fr-FR" dirty="0"/>
              <a:t>Conclusion</a:t>
            </a:r>
          </a:p>
        </p:txBody>
      </p:sp>
      <p:sp>
        <p:nvSpPr>
          <p:cNvPr id="11" name="Rectangle 10">
            <a:extLst>
              <a:ext uri="{FF2B5EF4-FFF2-40B4-BE49-F238E27FC236}">
                <a16:creationId xmlns:a16="http://schemas.microsoft.com/office/drawing/2014/main" id="{33AC4FE1-D370-43A6-96C5-076716BB1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403250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A3D569D-D3A6-49CA-A483-291E95DACA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65776" y="611650"/>
            <a:ext cx="6620256"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Espace réservé du contenu 2">
            <a:extLst>
              <a:ext uri="{FF2B5EF4-FFF2-40B4-BE49-F238E27FC236}">
                <a16:creationId xmlns:a16="http://schemas.microsoft.com/office/drawing/2014/main" id="{86A53672-6CDD-1B11-7C5D-8EAB1B338D92}"/>
              </a:ext>
            </a:extLst>
          </p:cNvPr>
          <p:cNvGraphicFramePr>
            <a:graphicFrameLocks noGrp="1"/>
          </p:cNvGraphicFramePr>
          <p:nvPr>
            <p:ph idx="1"/>
            <p:extLst>
              <p:ext uri="{D42A27DB-BD31-4B8C-83A1-F6EECF244321}">
                <p14:modId xmlns:p14="http://schemas.microsoft.com/office/powerpoint/2010/main" val="3352100878"/>
              </p:ext>
            </p:extLst>
          </p:nvPr>
        </p:nvGraphicFramePr>
        <p:xfrm>
          <a:off x="5065776" y="978408"/>
          <a:ext cx="6620256" cy="53766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7208863"/>
      </p:ext>
    </p:extLst>
  </p:cSld>
  <p:clrMapOvr>
    <a:masterClrMapping/>
  </p:clrMapOvr>
</p:sld>
</file>

<file path=ppt/theme/theme1.xml><?xml version="1.0" encoding="utf-8"?>
<a:theme xmlns:a="http://schemas.openxmlformats.org/drawingml/2006/main" name="GestaltVTI">
  <a:themeElements>
    <a:clrScheme name="Gestalt">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Gestal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estaltVTI" id="{4F87C71D-53D1-4B71-BF97-FD0EA4B25665}" vid="{A110AFC4-8D8A-4C02-8885-7BA370B379B5}"/>
    </a:ext>
  </a:extLst>
</a:theme>
</file>

<file path=docProps/app.xml><?xml version="1.0" encoding="utf-8"?>
<Properties xmlns="http://schemas.openxmlformats.org/officeDocument/2006/extended-properties" xmlns:vt="http://schemas.openxmlformats.org/officeDocument/2006/docPropsVTypes">
  <TotalTime>124</TotalTime>
  <Words>438</Words>
  <Application>Microsoft Office PowerPoint</Application>
  <PresentationFormat>Grand écran</PresentationFormat>
  <Paragraphs>48</Paragraphs>
  <Slides>9</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9</vt:i4>
      </vt:variant>
    </vt:vector>
  </HeadingPairs>
  <TitlesOfParts>
    <vt:vector size="13" baseType="lpstr">
      <vt:lpstr>Aharoni</vt:lpstr>
      <vt:lpstr>Arial</vt:lpstr>
      <vt:lpstr>Bierstadt</vt:lpstr>
      <vt:lpstr>GestaltVTI</vt:lpstr>
      <vt:lpstr>WEB PROGRAMMING PROJECT: </vt:lpstr>
      <vt:lpstr>TABLE OF CONTENTS</vt:lpstr>
      <vt:lpstr>INTRODUCTION</vt:lpstr>
      <vt:lpstr>USED LANGAGES</vt:lpstr>
      <vt:lpstr>Discover</vt:lpstr>
      <vt:lpstr>TASK REPARTITION</vt:lpstr>
      <vt:lpstr>TASK REPARTITION</vt:lpstr>
      <vt:lpstr>Futures updates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ERIC YOUNGOUA TCHONGOUE Marcel</dc:creator>
  <cp:lastModifiedBy>ERIC YOUNGOUA TCHONGOUE Marcel</cp:lastModifiedBy>
  <cp:revision>2</cp:revision>
  <dcterms:created xsi:type="dcterms:W3CDTF">2025-05-21T14:18:10Z</dcterms:created>
  <dcterms:modified xsi:type="dcterms:W3CDTF">2025-05-22T17:11:07Z</dcterms:modified>
</cp:coreProperties>
</file>

<file path=docProps/thumbnail.jpeg>
</file>